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6858000" cy="9906000" type="A4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8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78" d="100"/>
          <a:sy n="78" d="100"/>
        </p:scale>
        <p:origin x="3132" y="90"/>
      </p:cViewPr>
      <p:guideLst>
        <p:guide orient="horz" pos="308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688E8-73B2-4B2E-BDE2-9BB592F2BDAC}" type="datetimeFigureOut">
              <a:rPr lang="ko-KR" altLang="en-US" smtClean="0"/>
              <a:t>2020-03-10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96549-175B-44D3-A3C7-493548EB417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761165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688E8-73B2-4B2E-BDE2-9BB592F2BDAC}" type="datetimeFigureOut">
              <a:rPr lang="ko-KR" altLang="en-US" smtClean="0"/>
              <a:t>2020-03-10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96549-175B-44D3-A3C7-493548EB417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42515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3729037" y="573264"/>
            <a:ext cx="1157288" cy="1220822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257175" y="573264"/>
            <a:ext cx="3357563" cy="1220822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688E8-73B2-4B2E-BDE2-9BB592F2BDAC}" type="datetimeFigureOut">
              <a:rPr lang="ko-KR" altLang="en-US" smtClean="0"/>
              <a:t>2020-03-10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96549-175B-44D3-A3C7-493548EB417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131642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688E8-73B2-4B2E-BDE2-9BB592F2BDAC}" type="datetimeFigureOut">
              <a:rPr lang="ko-KR" altLang="en-US" smtClean="0"/>
              <a:t>2020-03-10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96549-175B-44D3-A3C7-493548EB417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993039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688E8-73B2-4B2E-BDE2-9BB592F2BDAC}" type="datetimeFigureOut">
              <a:rPr lang="ko-KR" altLang="en-US" smtClean="0"/>
              <a:t>2020-03-10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96549-175B-44D3-A3C7-493548EB417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408304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257175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2628900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688E8-73B2-4B2E-BDE2-9BB592F2BDAC}" type="datetimeFigureOut">
              <a:rPr lang="ko-KR" altLang="en-US" smtClean="0"/>
              <a:t>2020-03-10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96549-175B-44D3-A3C7-493548EB417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165940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688E8-73B2-4B2E-BDE2-9BB592F2BDAC}" type="datetimeFigureOut">
              <a:rPr lang="ko-KR" altLang="en-US" smtClean="0"/>
              <a:t>2020-03-10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96549-175B-44D3-A3C7-493548EB417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717840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688E8-73B2-4B2E-BDE2-9BB592F2BDAC}" type="datetimeFigureOut">
              <a:rPr lang="ko-KR" altLang="en-US" smtClean="0"/>
              <a:t>2020-03-10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96549-175B-44D3-A3C7-493548EB417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236832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688E8-73B2-4B2E-BDE2-9BB592F2BDAC}" type="datetimeFigureOut">
              <a:rPr lang="ko-KR" altLang="en-US" smtClean="0"/>
              <a:t>2020-03-10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96549-175B-44D3-A3C7-493548EB417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678397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688E8-73B2-4B2E-BDE2-9BB592F2BDAC}" type="datetimeFigureOut">
              <a:rPr lang="ko-KR" altLang="en-US" smtClean="0"/>
              <a:t>2020-03-10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96549-175B-44D3-A3C7-493548EB417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063918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688E8-73B2-4B2E-BDE2-9BB592F2BDAC}" type="datetimeFigureOut">
              <a:rPr lang="ko-KR" altLang="en-US" smtClean="0"/>
              <a:t>2020-03-10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96549-175B-44D3-A3C7-493548EB417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919126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0688E8-73B2-4B2E-BDE2-9BB592F2BDAC}" type="datetimeFigureOut">
              <a:rPr lang="ko-KR" altLang="en-US" smtClean="0"/>
              <a:t>2020-03-10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C96549-175B-44D3-A3C7-493548EB417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05850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표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9474186"/>
              </p:ext>
            </p:extLst>
          </p:nvPr>
        </p:nvGraphicFramePr>
        <p:xfrm>
          <a:off x="-14" y="6549"/>
          <a:ext cx="6833016" cy="9626979"/>
        </p:xfrm>
        <a:graphic>
          <a:graphicData uri="http://schemas.openxmlformats.org/drawingml/2006/table">
            <a:tbl>
              <a:tblPr/>
              <a:tblGrid>
                <a:gridCol w="167269"/>
                <a:gridCol w="167269"/>
                <a:gridCol w="167269"/>
                <a:gridCol w="167269"/>
                <a:gridCol w="167269"/>
                <a:gridCol w="167269"/>
                <a:gridCol w="167269"/>
                <a:gridCol w="167269"/>
                <a:gridCol w="167269"/>
                <a:gridCol w="167269"/>
                <a:gridCol w="167269"/>
                <a:gridCol w="167269"/>
                <a:gridCol w="167269"/>
                <a:gridCol w="142255"/>
                <a:gridCol w="167269"/>
                <a:gridCol w="167269"/>
                <a:gridCol w="167269"/>
                <a:gridCol w="167269"/>
                <a:gridCol w="167269"/>
                <a:gridCol w="167269"/>
                <a:gridCol w="167269"/>
                <a:gridCol w="167269"/>
                <a:gridCol w="167269"/>
                <a:gridCol w="83635"/>
                <a:gridCol w="83635"/>
                <a:gridCol w="167269"/>
                <a:gridCol w="167269"/>
                <a:gridCol w="167269"/>
                <a:gridCol w="167269"/>
                <a:gridCol w="167269"/>
                <a:gridCol w="167269"/>
                <a:gridCol w="167269"/>
                <a:gridCol w="167269"/>
                <a:gridCol w="167269"/>
                <a:gridCol w="167269"/>
                <a:gridCol w="167269"/>
                <a:gridCol w="167269"/>
                <a:gridCol w="167269"/>
                <a:gridCol w="167269"/>
                <a:gridCol w="167269"/>
                <a:gridCol w="167269"/>
                <a:gridCol w="167269"/>
              </a:tblGrid>
              <a:tr h="564216">
                <a:tc gridSpan="42">
                  <a:txBody>
                    <a:bodyPr/>
                    <a:lstStyle/>
                    <a:p>
                      <a:pPr algn="ctr" fontAlgn="ctr"/>
                      <a:r>
                        <a:rPr lang="ko-KR" altLang="en-US" sz="2000" b="1" i="0" u="none" strike="noStrike" smtClean="0">
                          <a:effectLst/>
                          <a:latin typeface="굴림" pitchFamily="50" charset="-127"/>
                          <a:ea typeface="굴림" pitchFamily="50" charset="-127"/>
                          <a:cs typeface="Arial" pitchFamily="34" charset="0"/>
                        </a:rPr>
                        <a:t>입 사 지 원 서</a:t>
                      </a:r>
                      <a:endParaRPr lang="ko-KR" altLang="en-US" sz="2000" b="1" i="0" u="none" strike="noStrike" dirty="0">
                        <a:effectLst/>
                        <a:latin typeface="굴림" pitchFamily="50" charset="-127"/>
                        <a:ea typeface="굴림" pitchFamily="50" charset="-127"/>
                        <a:cs typeface="Arial" pitchFamily="34" charset="0"/>
                      </a:endParaRPr>
                    </a:p>
                  </a:txBody>
                  <a:tcPr marL="3659" marR="3659" marT="365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58934">
                <a:tc>
                  <a:txBody>
                    <a:bodyPr/>
                    <a:lstStyle/>
                    <a:p>
                      <a:pPr algn="l" fontAlgn="ctr"/>
                      <a:endParaRPr lang="ko-KR" altLang="en-US" sz="700" b="0" i="0" u="none" strike="noStrike">
                        <a:effectLst/>
                        <a:latin typeface="굴림" pitchFamily="50" charset="-127"/>
                        <a:ea typeface="굴림" pitchFamily="50" charset="-127"/>
                        <a:cs typeface="Arial" pitchFamily="34" charset="0"/>
                      </a:endParaRPr>
                    </a:p>
                  </a:txBody>
                  <a:tcPr marL="3659" marR="3659" marT="365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700" b="0" i="0" u="none" strike="noStrike">
                        <a:effectLst/>
                        <a:latin typeface="굴림" pitchFamily="50" charset="-127"/>
                        <a:ea typeface="굴림" pitchFamily="50" charset="-127"/>
                        <a:cs typeface="Arial" pitchFamily="34" charset="0"/>
                      </a:endParaRPr>
                    </a:p>
                  </a:txBody>
                  <a:tcPr marL="3659" marR="3659" marT="365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700" b="0" i="0" u="none" strike="noStrike">
                        <a:effectLst/>
                        <a:latin typeface="굴림" pitchFamily="50" charset="-127"/>
                        <a:ea typeface="굴림" pitchFamily="50" charset="-127"/>
                        <a:cs typeface="Arial" pitchFamily="34" charset="0"/>
                      </a:endParaRPr>
                    </a:p>
                  </a:txBody>
                  <a:tcPr marL="3659" marR="3659" marT="365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700" b="0" i="0" u="none" strike="noStrike">
                        <a:effectLst/>
                        <a:latin typeface="굴림" pitchFamily="50" charset="-127"/>
                        <a:ea typeface="굴림" pitchFamily="50" charset="-127"/>
                        <a:cs typeface="Arial" pitchFamily="34" charset="0"/>
                      </a:endParaRPr>
                    </a:p>
                  </a:txBody>
                  <a:tcPr marL="3659" marR="3659" marT="365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700" b="0" i="0" u="none" strike="noStrike">
                        <a:effectLst/>
                        <a:latin typeface="굴림" pitchFamily="50" charset="-127"/>
                        <a:ea typeface="굴림" pitchFamily="50" charset="-127"/>
                        <a:cs typeface="Arial" pitchFamily="34" charset="0"/>
                      </a:endParaRPr>
                    </a:p>
                  </a:txBody>
                  <a:tcPr marL="3659" marR="3659" marT="365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700" b="0" i="0" u="none" strike="noStrike">
                        <a:effectLst/>
                        <a:latin typeface="굴림" pitchFamily="50" charset="-127"/>
                        <a:ea typeface="굴림" pitchFamily="50" charset="-127"/>
                        <a:cs typeface="Arial" pitchFamily="34" charset="0"/>
                      </a:endParaRPr>
                    </a:p>
                  </a:txBody>
                  <a:tcPr marL="3659" marR="3659" marT="365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700" b="0" i="0" u="none" strike="noStrike">
                        <a:effectLst/>
                        <a:latin typeface="굴림" pitchFamily="50" charset="-127"/>
                        <a:ea typeface="굴림" pitchFamily="50" charset="-127"/>
                        <a:cs typeface="Arial" pitchFamily="34" charset="0"/>
                      </a:endParaRPr>
                    </a:p>
                  </a:txBody>
                  <a:tcPr marL="3659" marR="3659" marT="365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700" b="0" i="0" u="none" strike="noStrike">
                        <a:effectLst/>
                        <a:latin typeface="굴림" pitchFamily="50" charset="-127"/>
                        <a:ea typeface="굴림" pitchFamily="50" charset="-127"/>
                        <a:cs typeface="Arial" pitchFamily="34" charset="0"/>
                      </a:endParaRPr>
                    </a:p>
                  </a:txBody>
                  <a:tcPr marL="3659" marR="3659" marT="365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700" b="0" i="0" u="none" strike="noStrike">
                        <a:effectLst/>
                        <a:latin typeface="굴림" pitchFamily="50" charset="-127"/>
                        <a:ea typeface="굴림" pitchFamily="50" charset="-127"/>
                        <a:cs typeface="Arial" pitchFamily="34" charset="0"/>
                      </a:endParaRPr>
                    </a:p>
                  </a:txBody>
                  <a:tcPr marL="3659" marR="3659" marT="365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700" b="0" i="0" u="none" strike="noStrike">
                        <a:effectLst/>
                        <a:latin typeface="굴림" pitchFamily="50" charset="-127"/>
                        <a:ea typeface="굴림" pitchFamily="50" charset="-127"/>
                        <a:cs typeface="Arial" pitchFamily="34" charset="0"/>
                      </a:endParaRPr>
                    </a:p>
                  </a:txBody>
                  <a:tcPr marL="3659" marR="3659" marT="365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700" b="0" i="0" u="none" strike="noStrike">
                        <a:effectLst/>
                        <a:latin typeface="굴림" pitchFamily="50" charset="-127"/>
                        <a:ea typeface="굴림" pitchFamily="50" charset="-127"/>
                        <a:cs typeface="Arial" pitchFamily="34" charset="0"/>
                      </a:endParaRPr>
                    </a:p>
                  </a:txBody>
                  <a:tcPr marL="3659" marR="3659" marT="365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700" b="0" i="0" u="none" strike="noStrike">
                        <a:effectLst/>
                        <a:latin typeface="굴림" pitchFamily="50" charset="-127"/>
                        <a:ea typeface="굴림" pitchFamily="50" charset="-127"/>
                        <a:cs typeface="Arial" pitchFamily="34" charset="0"/>
                      </a:endParaRPr>
                    </a:p>
                  </a:txBody>
                  <a:tcPr marL="3659" marR="3659" marT="365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700" b="0" i="0" u="none" strike="noStrike">
                        <a:effectLst/>
                        <a:latin typeface="굴림" pitchFamily="50" charset="-127"/>
                        <a:ea typeface="굴림" pitchFamily="50" charset="-127"/>
                        <a:cs typeface="Arial" pitchFamily="34" charset="0"/>
                      </a:endParaRPr>
                    </a:p>
                  </a:txBody>
                  <a:tcPr marL="3659" marR="3659" marT="365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700" b="0" i="0" u="none" strike="noStrike">
                        <a:effectLst/>
                        <a:latin typeface="굴림" pitchFamily="50" charset="-127"/>
                        <a:ea typeface="굴림" pitchFamily="50" charset="-127"/>
                        <a:cs typeface="Arial" pitchFamily="34" charset="0"/>
                      </a:endParaRPr>
                    </a:p>
                  </a:txBody>
                  <a:tcPr marL="3659" marR="3659" marT="365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700" b="0" i="0" u="none" strike="noStrike">
                        <a:effectLst/>
                        <a:latin typeface="굴림" pitchFamily="50" charset="-127"/>
                        <a:ea typeface="굴림" pitchFamily="50" charset="-127"/>
                        <a:cs typeface="Arial" pitchFamily="34" charset="0"/>
                      </a:endParaRPr>
                    </a:p>
                  </a:txBody>
                  <a:tcPr marL="3659" marR="3659" marT="365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700" b="0" i="0" u="none" strike="noStrike">
                        <a:effectLst/>
                        <a:latin typeface="굴림" pitchFamily="50" charset="-127"/>
                        <a:ea typeface="굴림" pitchFamily="50" charset="-127"/>
                        <a:cs typeface="Arial" pitchFamily="34" charset="0"/>
                      </a:endParaRPr>
                    </a:p>
                  </a:txBody>
                  <a:tcPr marL="3659" marR="3659" marT="365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700" b="0" i="0" u="none" strike="noStrike">
                        <a:effectLst/>
                        <a:latin typeface="굴림" pitchFamily="50" charset="-127"/>
                        <a:ea typeface="굴림" pitchFamily="50" charset="-127"/>
                        <a:cs typeface="Arial" pitchFamily="34" charset="0"/>
                      </a:endParaRPr>
                    </a:p>
                  </a:txBody>
                  <a:tcPr marL="3659" marR="3659" marT="365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700" b="0" i="0" u="none" strike="noStrike">
                        <a:effectLst/>
                        <a:latin typeface="굴림" pitchFamily="50" charset="-127"/>
                        <a:ea typeface="굴림" pitchFamily="50" charset="-127"/>
                        <a:cs typeface="Arial" pitchFamily="34" charset="0"/>
                      </a:endParaRPr>
                    </a:p>
                  </a:txBody>
                  <a:tcPr marL="3659" marR="3659" marT="365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700" b="0" i="0" u="none" strike="noStrike">
                        <a:effectLst/>
                        <a:latin typeface="굴림" pitchFamily="50" charset="-127"/>
                        <a:ea typeface="굴림" pitchFamily="50" charset="-127"/>
                        <a:cs typeface="Arial" pitchFamily="34" charset="0"/>
                      </a:endParaRPr>
                    </a:p>
                  </a:txBody>
                  <a:tcPr marL="3659" marR="3659" marT="365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700" b="0" i="0" u="none" strike="noStrike">
                        <a:effectLst/>
                        <a:latin typeface="굴림" pitchFamily="50" charset="-127"/>
                        <a:ea typeface="굴림" pitchFamily="50" charset="-127"/>
                        <a:cs typeface="Arial" pitchFamily="34" charset="0"/>
                      </a:endParaRPr>
                    </a:p>
                  </a:txBody>
                  <a:tcPr marL="3659" marR="3659" marT="365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700" b="0" i="0" u="none" strike="noStrike">
                        <a:effectLst/>
                        <a:latin typeface="굴림" pitchFamily="50" charset="-127"/>
                        <a:ea typeface="굴림" pitchFamily="50" charset="-127"/>
                        <a:cs typeface="Arial" pitchFamily="34" charset="0"/>
                      </a:endParaRPr>
                    </a:p>
                  </a:txBody>
                  <a:tcPr marL="3659" marR="3659" marT="365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700" b="0" i="0" u="none" strike="noStrike">
                        <a:effectLst/>
                        <a:latin typeface="굴림" pitchFamily="50" charset="-127"/>
                        <a:ea typeface="굴림" pitchFamily="50" charset="-127"/>
                        <a:cs typeface="Arial" pitchFamily="34" charset="0"/>
                      </a:endParaRPr>
                    </a:p>
                  </a:txBody>
                  <a:tcPr marL="3659" marR="3659" marT="365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700" b="0" i="0" u="none" strike="noStrike">
                        <a:effectLst/>
                        <a:latin typeface="굴림" pitchFamily="50" charset="-127"/>
                        <a:ea typeface="굴림" pitchFamily="50" charset="-127"/>
                        <a:cs typeface="Arial" pitchFamily="34" charset="0"/>
                      </a:endParaRPr>
                    </a:p>
                  </a:txBody>
                  <a:tcPr marL="3659" marR="3659" marT="365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endParaRPr lang="ko-KR" altLang="en-US" sz="700" b="0" i="0" u="none" strike="noStrike">
                        <a:effectLst/>
                        <a:latin typeface="굴림" pitchFamily="50" charset="-127"/>
                        <a:ea typeface="굴림" pitchFamily="50" charset="-127"/>
                        <a:cs typeface="Arial" pitchFamily="34" charset="0"/>
                      </a:endParaRPr>
                    </a:p>
                  </a:txBody>
                  <a:tcPr marL="3659" marR="3659" marT="365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700" b="0" i="0" u="none" strike="noStrike">
                        <a:effectLst/>
                        <a:latin typeface="굴림" pitchFamily="50" charset="-127"/>
                        <a:ea typeface="굴림" pitchFamily="50" charset="-127"/>
                        <a:cs typeface="Arial" pitchFamily="34" charset="0"/>
                      </a:endParaRPr>
                    </a:p>
                  </a:txBody>
                  <a:tcPr marL="3659" marR="3659" marT="365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700" b="0" i="0" u="none" strike="noStrike">
                        <a:effectLst/>
                        <a:latin typeface="굴림" pitchFamily="50" charset="-127"/>
                        <a:ea typeface="굴림" pitchFamily="50" charset="-127"/>
                        <a:cs typeface="Arial" pitchFamily="34" charset="0"/>
                      </a:endParaRPr>
                    </a:p>
                  </a:txBody>
                  <a:tcPr marL="3659" marR="3659" marT="365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700" b="0" i="0" u="none" strike="noStrike">
                        <a:effectLst/>
                        <a:latin typeface="굴림" pitchFamily="50" charset="-127"/>
                        <a:ea typeface="굴림" pitchFamily="50" charset="-127"/>
                        <a:cs typeface="Arial" pitchFamily="34" charset="0"/>
                      </a:endParaRPr>
                    </a:p>
                  </a:txBody>
                  <a:tcPr marL="3659" marR="3659" marT="365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700" b="0" i="0" u="none" strike="noStrike">
                        <a:effectLst/>
                        <a:latin typeface="굴림" pitchFamily="50" charset="-127"/>
                        <a:ea typeface="굴림" pitchFamily="50" charset="-127"/>
                        <a:cs typeface="Arial" pitchFamily="34" charset="0"/>
                      </a:endParaRPr>
                    </a:p>
                  </a:txBody>
                  <a:tcPr marL="3659" marR="3659" marT="365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700" b="0" i="0" u="none" strike="noStrike">
                        <a:effectLst/>
                        <a:latin typeface="굴림" pitchFamily="50" charset="-127"/>
                        <a:ea typeface="굴림" pitchFamily="50" charset="-127"/>
                        <a:cs typeface="Arial" pitchFamily="34" charset="0"/>
                      </a:endParaRPr>
                    </a:p>
                  </a:txBody>
                  <a:tcPr marL="3659" marR="3659" marT="365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700" b="0" i="0" u="none" strike="noStrike">
                        <a:effectLst/>
                        <a:latin typeface="굴림" pitchFamily="50" charset="-127"/>
                        <a:ea typeface="굴림" pitchFamily="50" charset="-127"/>
                        <a:cs typeface="Arial" pitchFamily="34" charset="0"/>
                      </a:endParaRPr>
                    </a:p>
                  </a:txBody>
                  <a:tcPr marL="3659" marR="3659" marT="365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700" b="0" i="0" u="none" strike="noStrike">
                        <a:effectLst/>
                        <a:latin typeface="굴림" pitchFamily="50" charset="-127"/>
                        <a:ea typeface="굴림" pitchFamily="50" charset="-127"/>
                        <a:cs typeface="Arial" pitchFamily="34" charset="0"/>
                      </a:endParaRPr>
                    </a:p>
                  </a:txBody>
                  <a:tcPr marL="3659" marR="3659" marT="365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700" b="0" i="0" u="none" strike="noStrike">
                        <a:effectLst/>
                        <a:latin typeface="굴림" pitchFamily="50" charset="-127"/>
                        <a:ea typeface="굴림" pitchFamily="50" charset="-127"/>
                        <a:cs typeface="Arial" pitchFamily="34" charset="0"/>
                      </a:endParaRPr>
                    </a:p>
                  </a:txBody>
                  <a:tcPr marL="3659" marR="3659" marT="365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700" b="0" i="0" u="none" strike="noStrike">
                        <a:effectLst/>
                        <a:latin typeface="굴림" pitchFamily="50" charset="-127"/>
                        <a:ea typeface="굴림" pitchFamily="50" charset="-127"/>
                        <a:cs typeface="Arial" pitchFamily="34" charset="0"/>
                      </a:endParaRPr>
                    </a:p>
                  </a:txBody>
                  <a:tcPr marL="3659" marR="3659" marT="365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700" b="0" i="0" u="none" strike="noStrike">
                        <a:effectLst/>
                        <a:latin typeface="굴림" pitchFamily="50" charset="-127"/>
                        <a:ea typeface="굴림" pitchFamily="50" charset="-127"/>
                        <a:cs typeface="Arial" pitchFamily="34" charset="0"/>
                      </a:endParaRPr>
                    </a:p>
                  </a:txBody>
                  <a:tcPr marL="3659" marR="3659" marT="365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700" b="0" i="0" u="none" strike="noStrike">
                        <a:effectLst/>
                        <a:latin typeface="굴림" pitchFamily="50" charset="-127"/>
                        <a:ea typeface="굴림" pitchFamily="50" charset="-127"/>
                        <a:cs typeface="Arial" pitchFamily="34" charset="0"/>
                      </a:endParaRPr>
                    </a:p>
                  </a:txBody>
                  <a:tcPr marL="3659" marR="3659" marT="365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700" b="0" i="0" u="none" strike="noStrike">
                        <a:effectLst/>
                        <a:latin typeface="굴림" pitchFamily="50" charset="-127"/>
                        <a:ea typeface="굴림" pitchFamily="50" charset="-127"/>
                        <a:cs typeface="Arial" pitchFamily="34" charset="0"/>
                      </a:endParaRPr>
                    </a:p>
                  </a:txBody>
                  <a:tcPr marL="3659" marR="3659" marT="365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700" b="0" i="0" u="none" strike="noStrike">
                        <a:effectLst/>
                        <a:latin typeface="굴림" pitchFamily="50" charset="-127"/>
                        <a:ea typeface="굴림" pitchFamily="50" charset="-127"/>
                        <a:cs typeface="Arial" pitchFamily="34" charset="0"/>
                      </a:endParaRPr>
                    </a:p>
                  </a:txBody>
                  <a:tcPr marL="3659" marR="3659" marT="365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700" b="0" i="0" u="none" strike="noStrike">
                        <a:effectLst/>
                        <a:latin typeface="굴림" pitchFamily="50" charset="-127"/>
                        <a:ea typeface="굴림" pitchFamily="50" charset="-127"/>
                        <a:cs typeface="Arial" pitchFamily="34" charset="0"/>
                      </a:endParaRPr>
                    </a:p>
                  </a:txBody>
                  <a:tcPr marL="3659" marR="3659" marT="365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700" b="0" i="0" u="none" strike="noStrike">
                        <a:effectLst/>
                        <a:latin typeface="굴림" pitchFamily="50" charset="-127"/>
                        <a:ea typeface="굴림" pitchFamily="50" charset="-127"/>
                        <a:cs typeface="Arial" pitchFamily="34" charset="0"/>
                      </a:endParaRPr>
                    </a:p>
                  </a:txBody>
                  <a:tcPr marL="3659" marR="3659" marT="365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700" b="0" i="0" u="none" strike="noStrike">
                        <a:effectLst/>
                        <a:latin typeface="굴림" pitchFamily="50" charset="-127"/>
                        <a:ea typeface="굴림" pitchFamily="50" charset="-127"/>
                        <a:cs typeface="Arial" pitchFamily="34" charset="0"/>
                      </a:endParaRPr>
                    </a:p>
                  </a:txBody>
                  <a:tcPr marL="3659" marR="3659" marT="365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700" b="0" i="0" u="none" strike="noStrike">
                        <a:effectLst/>
                        <a:latin typeface="굴림" pitchFamily="50" charset="-127"/>
                        <a:ea typeface="굴림" pitchFamily="50" charset="-127"/>
                        <a:cs typeface="Arial" pitchFamily="34" charset="0"/>
                      </a:endParaRPr>
                    </a:p>
                  </a:txBody>
                  <a:tcPr marL="3659" marR="3659" marT="365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549">
                <a:tc rowSpan="6" gridSpan="8">
                  <a:txBody>
                    <a:bodyPr/>
                    <a:lstStyle/>
                    <a:p>
                      <a:pPr algn="ctr" fontAlgn="ctr"/>
                      <a:r>
                        <a:rPr lang="ko-KR" altLang="en-US" sz="800" b="1" i="0" u="none" strike="noStrike" smtClean="0">
                          <a:effectLst/>
                          <a:latin typeface="굴림" pitchFamily="50" charset="-127"/>
                          <a:ea typeface="굴림" pitchFamily="50" charset="-127"/>
                          <a:cs typeface="Arial" pitchFamily="34" charset="0"/>
                        </a:rPr>
                        <a:t>  사진</a:t>
                      </a:r>
                      <a:endParaRPr lang="ko-KR" altLang="en-US" sz="800" b="1" i="0" u="none" strike="noStrike">
                        <a:effectLst/>
                        <a:latin typeface="굴림" pitchFamily="50" charset="-127"/>
                        <a:ea typeface="굴림" pitchFamily="50" charset="-127"/>
                        <a:cs typeface="Arial" pitchFamily="34" charset="0"/>
                      </a:endParaRPr>
                    </a:p>
                  </a:txBody>
                  <a:tcPr marL="3659" marR="3659" marT="3659" marB="0"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rowSpan="6"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rowSpan="6"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rowSpan="6"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rowSpan="6"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rowSpan="6"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rowSpan="6"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800" b="1" i="0" u="none" strike="noStrike">
                        <a:solidFill>
                          <a:srgbClr val="800000"/>
                        </a:solidFill>
                        <a:effectLst/>
                        <a:latin typeface="굴림" pitchFamily="50" charset="-127"/>
                        <a:ea typeface="굴림" pitchFamily="50" charset="-127"/>
                        <a:cs typeface="Arial" pitchFamily="34" charset="0"/>
                      </a:endParaRPr>
                    </a:p>
                  </a:txBody>
                  <a:tcPr marL="3659" marR="3659" marT="3659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 gridSpan="4">
                  <a:txBody>
                    <a:bodyPr/>
                    <a:lstStyle/>
                    <a:p>
                      <a:pPr algn="ctr" fontAlgn="ctr"/>
                      <a:r>
                        <a:rPr lang="ko-KR" altLang="en-US" sz="800" b="1" i="0" u="none" strike="noStrike" dirty="0"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  <a:cs typeface="Arial" pitchFamily="34" charset="0"/>
                        </a:rPr>
                        <a:t> 성명</a:t>
                      </a:r>
                    </a:p>
                  </a:txBody>
                  <a:tcPr marL="3659" marR="3659" marT="36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10">
                  <a:txBody>
                    <a:bodyPr/>
                    <a:lstStyle/>
                    <a:p>
                      <a:pPr algn="l" fontAlgn="ctr"/>
                      <a:r>
                        <a:rPr lang="ko-KR" altLang="en-US" sz="800" b="0" i="0" u="none" strike="noStrike">
                          <a:effectLst/>
                          <a:latin typeface="굴림" pitchFamily="50" charset="-127"/>
                          <a:ea typeface="굴림" pitchFamily="50" charset="-127"/>
                          <a:cs typeface="Arial" pitchFamily="34" charset="0"/>
                        </a:rPr>
                        <a:t>   한글</a:t>
                      </a:r>
                      <a:r>
                        <a:rPr lang="en-US" altLang="ko-KR" sz="800" b="0" i="0" u="none" strike="noStrike">
                          <a:effectLst/>
                          <a:latin typeface="굴림" pitchFamily="50" charset="-127"/>
                          <a:ea typeface="굴림" pitchFamily="50" charset="-127"/>
                          <a:cs typeface="Arial" pitchFamily="34" charset="0"/>
                        </a:rPr>
                        <a:t>)</a:t>
                      </a:r>
                    </a:p>
                  </a:txBody>
                  <a:tcPr marL="3659" marR="3659" marT="36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ko-KR" altLang="en-US" sz="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  <a:cs typeface="Arial" pitchFamily="34" charset="0"/>
                        </a:rPr>
                        <a:t>생년월일</a:t>
                      </a:r>
                      <a:endParaRPr lang="ko-KR" altLang="en-US" sz="800" b="1" i="0" u="none" strike="noStrike" dirty="0"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  <a:cs typeface="Arial" pitchFamily="34" charset="0"/>
                      </a:endParaRPr>
                    </a:p>
                  </a:txBody>
                  <a:tcPr marL="3659" marR="3659" marT="36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fontAlgn="ctr"/>
                      <a:endParaRPr lang="ko-KR" altLang="en-US" sz="800" b="0" i="0" u="none" strike="noStrike" dirty="0">
                        <a:effectLst/>
                        <a:latin typeface="굴림" pitchFamily="50" charset="-127"/>
                        <a:ea typeface="굴림" pitchFamily="50" charset="-127"/>
                        <a:cs typeface="Arial" pitchFamily="34" charset="0"/>
                      </a:endParaRPr>
                    </a:p>
                  </a:txBody>
                  <a:tcPr marL="3659" marR="3659" marT="36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ko-KR" altLang="en-US" sz="800" b="0" i="0" u="none" strike="noStrike" dirty="0">
                        <a:effectLst/>
                        <a:latin typeface="굴림" pitchFamily="50" charset="-127"/>
                        <a:ea typeface="굴림" pitchFamily="50" charset="-127"/>
                        <a:cs typeface="Arial" pitchFamily="34" charset="0"/>
                      </a:endParaRPr>
                    </a:p>
                  </a:txBody>
                  <a:tcPr marL="3659" marR="3659" marT="365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ko-KR" altLang="en-US" sz="800" b="0" i="0" u="none" strike="noStrike" dirty="0">
                        <a:effectLst/>
                        <a:latin typeface="굴림" pitchFamily="50" charset="-127"/>
                        <a:ea typeface="굴림" pitchFamily="50" charset="-127"/>
                        <a:cs typeface="Arial" pitchFamily="34" charset="0"/>
                      </a:endParaRPr>
                    </a:p>
                  </a:txBody>
                  <a:tcPr marL="3659" marR="3659" marT="365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ko-KR" altLang="en-US" sz="800" b="0" i="0" u="none" strike="noStrike" dirty="0">
                        <a:effectLst/>
                        <a:latin typeface="굴림" pitchFamily="50" charset="-127"/>
                        <a:ea typeface="굴림" pitchFamily="50" charset="-127"/>
                        <a:cs typeface="Arial" pitchFamily="34" charset="0"/>
                      </a:endParaRPr>
                    </a:p>
                  </a:txBody>
                  <a:tcPr marL="3659" marR="3659" marT="365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ko-KR" altLang="en-US" sz="800" b="0" i="0" u="none" strike="noStrike" dirty="0">
                        <a:effectLst/>
                        <a:latin typeface="굴림" pitchFamily="50" charset="-127"/>
                        <a:ea typeface="굴림" pitchFamily="50" charset="-127"/>
                        <a:cs typeface="Arial" pitchFamily="34" charset="0"/>
                      </a:endParaRPr>
                    </a:p>
                  </a:txBody>
                  <a:tcPr marL="3659" marR="3659" marT="365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ko-KR" altLang="en-US" sz="800" b="0" i="0" u="none" strike="noStrike" dirty="0">
                        <a:effectLst/>
                        <a:latin typeface="굴림" pitchFamily="50" charset="-127"/>
                        <a:ea typeface="굴림" pitchFamily="50" charset="-127"/>
                        <a:cs typeface="Arial" pitchFamily="34" charset="0"/>
                      </a:endParaRPr>
                    </a:p>
                  </a:txBody>
                  <a:tcPr marL="3659" marR="3659" marT="365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ctr" latinLnBrk="1" hangingPunct="1"/>
                      <a:r>
                        <a:rPr lang="ko-KR" altLang="en-US" sz="8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  <a:cs typeface="Arial" pitchFamily="34" charset="0"/>
                        </a:rPr>
                        <a:t>성별</a:t>
                      </a:r>
                      <a:endParaRPr lang="ko-KR" altLang="en-US" sz="800" b="1" i="0" u="none" strike="noStrike" kern="1200" dirty="0"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  <a:cs typeface="Arial" pitchFamily="34" charset="0"/>
                      </a:endParaRPr>
                    </a:p>
                  </a:txBody>
                  <a:tcPr marL="3659" marR="3659" marT="3659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ko-KR" altLang="en-US" sz="800" b="0" i="0" u="none" strike="noStrike" dirty="0">
                        <a:effectLst/>
                        <a:latin typeface="굴림" pitchFamily="50" charset="-127"/>
                        <a:ea typeface="굴림" pitchFamily="50" charset="-127"/>
                        <a:cs typeface="Arial" pitchFamily="34" charset="0"/>
                      </a:endParaRPr>
                    </a:p>
                  </a:txBody>
                  <a:tcPr marL="3659" marR="3659" marT="365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 fontAlgn="ctr"/>
                      <a:endParaRPr lang="ko-KR" altLang="en-US" sz="800" b="0" i="0" u="none" strike="noStrike" dirty="0"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  <a:cs typeface="Arial" pitchFamily="34" charset="0"/>
                      </a:endParaRPr>
                    </a:p>
                  </a:txBody>
                  <a:tcPr marL="3659" marR="3659" marT="3659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ko-KR" altLang="en-US" sz="800" b="0" i="0" u="none" strike="noStrike">
                        <a:effectLst/>
                        <a:latin typeface="굴림" pitchFamily="50" charset="-127"/>
                        <a:ea typeface="굴림" pitchFamily="50" charset="-127"/>
                        <a:cs typeface="Arial" pitchFamily="34" charset="0"/>
                      </a:endParaRPr>
                    </a:p>
                  </a:txBody>
                  <a:tcPr marL="3659" marR="3659" marT="365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ko-KR" altLang="en-US" sz="800" b="0" i="0" u="none" strike="noStrike">
                        <a:effectLst/>
                        <a:latin typeface="굴림" pitchFamily="50" charset="-127"/>
                        <a:ea typeface="굴림" pitchFamily="50" charset="-127"/>
                        <a:cs typeface="Arial" pitchFamily="34" charset="0"/>
                      </a:endParaRPr>
                    </a:p>
                  </a:txBody>
                  <a:tcPr marL="3659" marR="3659" marT="365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ko-KR" altLang="en-US" sz="800" b="0" i="0" u="none" strike="noStrike" dirty="0">
                        <a:effectLst/>
                        <a:latin typeface="굴림" pitchFamily="50" charset="-127"/>
                        <a:ea typeface="굴림" pitchFamily="50" charset="-127"/>
                        <a:cs typeface="Arial" pitchFamily="34" charset="0"/>
                      </a:endParaRPr>
                    </a:p>
                  </a:txBody>
                  <a:tcPr marL="3659" marR="3659" marT="365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ko-KR" altLang="en-US" sz="800" b="0" i="0" u="none" strike="noStrike" dirty="0">
                        <a:effectLst/>
                        <a:latin typeface="굴림" pitchFamily="50" charset="-127"/>
                        <a:ea typeface="굴림" pitchFamily="50" charset="-127"/>
                        <a:cs typeface="Arial" pitchFamily="34" charset="0"/>
                      </a:endParaRPr>
                    </a:p>
                  </a:txBody>
                  <a:tcPr marL="3659" marR="3659" marT="365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ko-KR" altLang="en-US" sz="800" b="0" i="0" u="none" strike="noStrike" dirty="0">
                        <a:effectLst/>
                        <a:latin typeface="굴림" pitchFamily="50" charset="-127"/>
                        <a:ea typeface="굴림" pitchFamily="50" charset="-127"/>
                        <a:cs typeface="Arial" pitchFamily="34" charset="0"/>
                      </a:endParaRPr>
                    </a:p>
                  </a:txBody>
                  <a:tcPr marL="3659" marR="3659" marT="365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65549">
                <a:tc gridSpan="8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800" b="1" i="0" u="none" strike="noStrike">
                        <a:solidFill>
                          <a:srgbClr val="800000"/>
                        </a:solidFill>
                        <a:effectLst/>
                        <a:latin typeface="굴림" pitchFamily="50" charset="-127"/>
                        <a:ea typeface="굴림" pitchFamily="50" charset="-127"/>
                        <a:cs typeface="Arial" pitchFamily="34" charset="0"/>
                      </a:endParaRPr>
                    </a:p>
                  </a:txBody>
                  <a:tcPr marL="3659" marR="3659" marT="3659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10">
                  <a:txBody>
                    <a:bodyPr/>
                    <a:lstStyle/>
                    <a:p>
                      <a:pPr algn="l" fontAlgn="ctr"/>
                      <a:r>
                        <a:rPr lang="ko-KR" altLang="en-US" sz="800" b="0" i="0" u="none" strike="noStrike">
                          <a:effectLst/>
                          <a:latin typeface="굴림" pitchFamily="50" charset="-127"/>
                          <a:ea typeface="굴림" pitchFamily="50" charset="-127"/>
                          <a:cs typeface="Arial" pitchFamily="34" charset="0"/>
                        </a:rPr>
                        <a:t>   한자</a:t>
                      </a:r>
                      <a:r>
                        <a:rPr lang="en-US" altLang="ko-KR" sz="800" b="0" i="0" u="none" strike="noStrike">
                          <a:effectLst/>
                          <a:latin typeface="굴림" pitchFamily="50" charset="-127"/>
                          <a:ea typeface="굴림" pitchFamily="50" charset="-127"/>
                          <a:cs typeface="Arial" pitchFamily="34" charset="0"/>
                        </a:rPr>
                        <a:t>)</a:t>
                      </a:r>
                    </a:p>
                  </a:txBody>
                  <a:tcPr marL="3659" marR="3659" marT="36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ko-KR" altLang="en-US" sz="800" b="1" i="0" u="none" strike="noStrike" dirty="0"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  <a:cs typeface="Arial" pitchFamily="34" charset="0"/>
                        </a:rPr>
                        <a:t>보훈대상</a:t>
                      </a:r>
                    </a:p>
                  </a:txBody>
                  <a:tcPr marL="3659" marR="3659" marT="36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14">
                  <a:txBody>
                    <a:bodyPr/>
                    <a:lstStyle/>
                    <a:p>
                      <a:pPr algn="ctr" fontAlgn="ctr"/>
                      <a:r>
                        <a:rPr lang="ko-KR" altLang="en-US" sz="800" b="0" i="0" u="none" strike="noStrike" dirty="0" smtClean="0">
                          <a:effectLst/>
                          <a:latin typeface="굴림" pitchFamily="50" charset="-127"/>
                          <a:ea typeface="굴림" pitchFamily="50" charset="-127"/>
                          <a:cs typeface="Arial" pitchFamily="34" charset="0"/>
                        </a:rPr>
                        <a:t>□</a:t>
                      </a:r>
                      <a:r>
                        <a:rPr lang="en-US" altLang="ko-KR" sz="800" b="0" i="0" u="none" strike="noStrike" dirty="0" smtClean="0">
                          <a:effectLst/>
                          <a:latin typeface="굴림" pitchFamily="50" charset="-127"/>
                          <a:ea typeface="굴림" pitchFamily="50" charset="-127"/>
                          <a:cs typeface="Arial" pitchFamily="34" charset="0"/>
                        </a:rPr>
                        <a:t> </a:t>
                      </a:r>
                      <a:r>
                        <a:rPr lang="ko-KR" altLang="en-US" sz="800" b="0" i="0" u="none" strike="noStrike" dirty="0" smtClean="0">
                          <a:effectLst/>
                          <a:latin typeface="굴림" pitchFamily="50" charset="-127"/>
                          <a:ea typeface="굴림" pitchFamily="50" charset="-127"/>
                          <a:cs typeface="Arial" pitchFamily="34" charset="0"/>
                        </a:rPr>
                        <a:t>대상               □</a:t>
                      </a:r>
                      <a:r>
                        <a:rPr lang="en-US" altLang="ko-KR" sz="800" b="0" i="0" u="none" strike="noStrike" dirty="0" smtClean="0">
                          <a:effectLst/>
                          <a:latin typeface="굴림" pitchFamily="50" charset="-127"/>
                          <a:ea typeface="굴림" pitchFamily="50" charset="-127"/>
                          <a:cs typeface="Arial" pitchFamily="34" charset="0"/>
                        </a:rPr>
                        <a:t> </a:t>
                      </a:r>
                      <a:r>
                        <a:rPr lang="ko-KR" altLang="en-US" sz="800" b="0" i="0" u="none" strike="noStrike" dirty="0" smtClean="0">
                          <a:effectLst/>
                          <a:latin typeface="굴림" pitchFamily="50" charset="-127"/>
                          <a:ea typeface="굴림" pitchFamily="50" charset="-127"/>
                          <a:cs typeface="Arial" pitchFamily="34" charset="0"/>
                        </a:rPr>
                        <a:t>비대상</a:t>
                      </a:r>
                      <a:endParaRPr lang="ko-KR" altLang="en-US" sz="800" b="0" i="0" u="none" strike="noStrike" dirty="0">
                        <a:effectLst/>
                        <a:latin typeface="굴림" pitchFamily="50" charset="-127"/>
                        <a:ea typeface="굴림" pitchFamily="50" charset="-127"/>
                        <a:cs typeface="Arial" pitchFamily="34" charset="0"/>
                      </a:endParaRPr>
                    </a:p>
                  </a:txBody>
                  <a:tcPr marL="3659" marR="3659" marT="36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365549">
                <a:tc gridSpan="8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800" b="1" i="0" u="none" strike="noStrike">
                        <a:solidFill>
                          <a:srgbClr val="800000"/>
                        </a:solidFill>
                        <a:effectLst/>
                        <a:latin typeface="굴림" pitchFamily="50" charset="-127"/>
                        <a:ea typeface="굴림" pitchFamily="50" charset="-127"/>
                        <a:cs typeface="Arial" pitchFamily="34" charset="0"/>
                      </a:endParaRPr>
                    </a:p>
                  </a:txBody>
                  <a:tcPr marL="3659" marR="3659" marT="3659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10">
                  <a:txBody>
                    <a:bodyPr/>
                    <a:lstStyle/>
                    <a:p>
                      <a:pPr algn="l" fontAlgn="ctr"/>
                      <a:r>
                        <a:rPr lang="ko-KR" altLang="en-US" sz="800" b="0" i="0" u="none" strike="noStrike">
                          <a:effectLst/>
                          <a:latin typeface="굴림" pitchFamily="50" charset="-127"/>
                          <a:ea typeface="굴림" pitchFamily="50" charset="-127"/>
                          <a:cs typeface="Arial" pitchFamily="34" charset="0"/>
                        </a:rPr>
                        <a:t>   영문</a:t>
                      </a:r>
                      <a:r>
                        <a:rPr lang="en-US" altLang="ko-KR" sz="800" b="0" i="0" u="none" strike="noStrike">
                          <a:effectLst/>
                          <a:latin typeface="굴림" pitchFamily="50" charset="-127"/>
                          <a:ea typeface="굴림" pitchFamily="50" charset="-127"/>
                          <a:cs typeface="Arial" pitchFamily="34" charset="0"/>
                        </a:rPr>
                        <a:t>)</a:t>
                      </a:r>
                    </a:p>
                  </a:txBody>
                  <a:tcPr marL="3659" marR="3659" marT="36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ko-KR" altLang="en-US" sz="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  <a:cs typeface="Arial" pitchFamily="34" charset="0"/>
                        </a:rPr>
                        <a:t>지원분야</a:t>
                      </a:r>
                      <a:endParaRPr lang="ko-KR" altLang="en-US" sz="800" b="1" i="0" u="none" strike="noStrike" dirty="0"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  <a:cs typeface="Arial" pitchFamily="34" charset="0"/>
                      </a:endParaRPr>
                    </a:p>
                  </a:txBody>
                  <a:tcPr marL="3659" marR="3659" marT="36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14">
                  <a:txBody>
                    <a:bodyPr/>
                    <a:lstStyle/>
                    <a:p>
                      <a:pPr algn="ctr" fontAlgn="ctr"/>
                      <a:endParaRPr lang="ko-KR" altLang="en-US" sz="800" b="0" i="0" u="none" strike="noStrike" dirty="0">
                        <a:solidFill>
                          <a:srgbClr val="FF0000"/>
                        </a:solidFill>
                        <a:effectLst/>
                        <a:latin typeface="굴림" pitchFamily="50" charset="-127"/>
                        <a:ea typeface="굴림" pitchFamily="50" charset="-127"/>
                        <a:cs typeface="Arial" pitchFamily="34" charset="0"/>
                      </a:endParaRPr>
                    </a:p>
                  </a:txBody>
                  <a:tcPr marL="3659" marR="3659" marT="36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365549">
                <a:tc gridSpan="8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800" b="1" i="0" u="none" strike="noStrike">
                        <a:solidFill>
                          <a:srgbClr val="800000"/>
                        </a:solidFill>
                        <a:effectLst/>
                        <a:latin typeface="굴림" pitchFamily="50" charset="-127"/>
                        <a:ea typeface="굴림" pitchFamily="50" charset="-127"/>
                        <a:cs typeface="Arial" pitchFamily="34" charset="0"/>
                      </a:endParaRPr>
                    </a:p>
                  </a:txBody>
                  <a:tcPr marL="3659" marR="3659" marT="3659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ko-KR" altLang="en-US" sz="800" b="1" i="0" u="none" strike="noStrike"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  <a:cs typeface="Arial" pitchFamily="34" charset="0"/>
                        </a:rPr>
                        <a:t>현주소</a:t>
                      </a:r>
                    </a:p>
                  </a:txBody>
                  <a:tcPr marL="3659" marR="3659" marT="36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9">
                  <a:txBody>
                    <a:bodyPr/>
                    <a:lstStyle/>
                    <a:p>
                      <a:pPr algn="ctr" fontAlgn="ctr"/>
                      <a:r>
                        <a:rPr lang="ko-KR" altLang="en-US" sz="800" b="0" i="0" u="none" strike="noStrike">
                          <a:effectLst/>
                          <a:latin typeface="굴림" pitchFamily="50" charset="-127"/>
                          <a:ea typeface="굴림" pitchFamily="50" charset="-127"/>
                          <a:cs typeface="Arial" pitchFamily="34" charset="0"/>
                        </a:rPr>
                        <a:t>　</a:t>
                      </a:r>
                    </a:p>
                  </a:txBody>
                  <a:tcPr marL="3659" marR="3659" marT="36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365549">
                <a:tc gridSpan="8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800" b="1" i="0" u="none" strike="noStrike">
                        <a:solidFill>
                          <a:srgbClr val="800000"/>
                        </a:solidFill>
                        <a:effectLst/>
                        <a:latin typeface="굴림" pitchFamily="50" charset="-127"/>
                        <a:ea typeface="굴림" pitchFamily="50" charset="-127"/>
                        <a:cs typeface="Arial" pitchFamily="34" charset="0"/>
                      </a:endParaRPr>
                    </a:p>
                  </a:txBody>
                  <a:tcPr marL="3659" marR="3659" marT="3659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ko-KR" altLang="en-US" sz="800" b="1" i="0" u="none" strike="noStrike"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  <a:cs typeface="Arial" pitchFamily="34" charset="0"/>
                        </a:rPr>
                        <a:t>전화번호</a:t>
                      </a:r>
                    </a:p>
                  </a:txBody>
                  <a:tcPr marL="3659" marR="3659" marT="36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13">
                  <a:txBody>
                    <a:bodyPr/>
                    <a:lstStyle/>
                    <a:p>
                      <a:pPr algn="ctr" fontAlgn="ctr"/>
                      <a:r>
                        <a:rPr lang="ko-KR" altLang="en-US" sz="800" b="0" i="0" u="none" strike="noStrike">
                          <a:effectLst/>
                          <a:latin typeface="굴림" pitchFamily="50" charset="-127"/>
                          <a:ea typeface="굴림" pitchFamily="50" charset="-127"/>
                          <a:cs typeface="Arial" pitchFamily="34" charset="0"/>
                        </a:rPr>
                        <a:t>　</a:t>
                      </a:r>
                    </a:p>
                  </a:txBody>
                  <a:tcPr marL="3659" marR="3659" marT="36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ko-KR" altLang="en-US" sz="800" b="1" i="0" u="none" strike="noStrike" dirty="0"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  <a:cs typeface="Arial" pitchFamily="34" charset="0"/>
                        </a:rPr>
                        <a:t>핸드폰</a:t>
                      </a:r>
                    </a:p>
                  </a:txBody>
                  <a:tcPr marL="3659" marR="3659" marT="36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12">
                  <a:txBody>
                    <a:bodyPr/>
                    <a:lstStyle/>
                    <a:p>
                      <a:pPr algn="ctr" fontAlgn="ctr"/>
                      <a:r>
                        <a:rPr lang="ko-KR" altLang="en-US" sz="800" b="0" i="0" u="none" strike="noStrike" dirty="0">
                          <a:effectLst/>
                          <a:latin typeface="굴림" pitchFamily="50" charset="-127"/>
                          <a:ea typeface="굴림" pitchFamily="50" charset="-127"/>
                          <a:cs typeface="Arial" pitchFamily="34" charset="0"/>
                        </a:rPr>
                        <a:t>　</a:t>
                      </a:r>
                    </a:p>
                  </a:txBody>
                  <a:tcPr marL="3659" marR="3659" marT="36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365549">
                <a:tc gridSpan="8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800" b="1" i="0" u="none" strike="noStrike">
                        <a:solidFill>
                          <a:srgbClr val="800000"/>
                        </a:solidFill>
                        <a:effectLst/>
                        <a:latin typeface="굴림" pitchFamily="50" charset="-127"/>
                        <a:ea typeface="굴림" pitchFamily="50" charset="-127"/>
                        <a:cs typeface="Arial" pitchFamily="34" charset="0"/>
                      </a:endParaRPr>
                    </a:p>
                  </a:txBody>
                  <a:tcPr marL="3659" marR="3659" marT="3659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  <a:cs typeface="Arial" pitchFamily="34" charset="0"/>
                        </a:rPr>
                        <a:t>e-mail</a:t>
                      </a:r>
                    </a:p>
                  </a:txBody>
                  <a:tcPr marL="3659" marR="3659" marT="36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9">
                  <a:txBody>
                    <a:bodyPr/>
                    <a:lstStyle/>
                    <a:p>
                      <a:pPr algn="ctr" fontAlgn="ctr"/>
                      <a:r>
                        <a:rPr lang="ko-KR" altLang="en-US" sz="800" b="0" i="0" u="none" strike="noStrike" dirty="0">
                          <a:effectLst/>
                          <a:latin typeface="굴림" pitchFamily="50" charset="-127"/>
                          <a:ea typeface="굴림" pitchFamily="50" charset="-127"/>
                          <a:cs typeface="Arial" pitchFamily="34" charset="0"/>
                        </a:rPr>
                        <a:t>　</a:t>
                      </a:r>
                    </a:p>
                  </a:txBody>
                  <a:tcPr marL="3659" marR="3659" marT="36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98666">
                <a:tc>
                  <a:txBody>
                    <a:bodyPr/>
                    <a:lstStyle/>
                    <a:p>
                      <a:pPr algn="l" fontAlgn="ctr"/>
                      <a:endParaRPr lang="ko-KR" altLang="en-US" sz="800" b="0" i="0" u="none" strike="noStrike">
                        <a:effectLst/>
                        <a:latin typeface="굴림" pitchFamily="50" charset="-127"/>
                        <a:ea typeface="굴림" pitchFamily="50" charset="-127"/>
                        <a:cs typeface="Arial" pitchFamily="34" charset="0"/>
                      </a:endParaRPr>
                    </a:p>
                  </a:txBody>
                  <a:tcPr marL="3659" marR="3659" marT="3659" marB="0"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800" b="0" i="0" u="none" strike="noStrike">
                        <a:effectLst/>
                        <a:latin typeface="굴림" pitchFamily="50" charset="-127"/>
                        <a:ea typeface="굴림" pitchFamily="50" charset="-127"/>
                        <a:cs typeface="Arial" pitchFamily="34" charset="0"/>
                      </a:endParaRPr>
                    </a:p>
                  </a:txBody>
                  <a:tcPr marL="3659" marR="3659" marT="3659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800" b="0" i="0" u="none" strike="noStrike">
                        <a:effectLst/>
                        <a:latin typeface="굴림" pitchFamily="50" charset="-127"/>
                        <a:ea typeface="굴림" pitchFamily="50" charset="-127"/>
                        <a:cs typeface="Arial" pitchFamily="34" charset="0"/>
                      </a:endParaRPr>
                    </a:p>
                  </a:txBody>
                  <a:tcPr marL="3659" marR="3659" marT="3659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800" b="0" i="0" u="none" strike="noStrike">
                        <a:effectLst/>
                        <a:latin typeface="굴림" pitchFamily="50" charset="-127"/>
                        <a:ea typeface="굴림" pitchFamily="50" charset="-127"/>
                        <a:cs typeface="Arial" pitchFamily="34" charset="0"/>
                      </a:endParaRPr>
                    </a:p>
                  </a:txBody>
                  <a:tcPr marL="3659" marR="3659" marT="3659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800" b="0" i="0" u="none" strike="noStrike">
                        <a:effectLst/>
                        <a:latin typeface="굴림" pitchFamily="50" charset="-127"/>
                        <a:ea typeface="굴림" pitchFamily="50" charset="-127"/>
                        <a:cs typeface="Arial" pitchFamily="34" charset="0"/>
                      </a:endParaRPr>
                    </a:p>
                  </a:txBody>
                  <a:tcPr marL="3659" marR="3659" marT="3659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800" b="0" i="0" u="none" strike="noStrike">
                        <a:effectLst/>
                        <a:latin typeface="굴림" pitchFamily="50" charset="-127"/>
                        <a:ea typeface="굴림" pitchFamily="50" charset="-127"/>
                        <a:cs typeface="Arial" pitchFamily="34" charset="0"/>
                      </a:endParaRPr>
                    </a:p>
                  </a:txBody>
                  <a:tcPr marL="3659" marR="3659" marT="3659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800" b="0" i="0" u="none" strike="noStrike">
                        <a:effectLst/>
                        <a:latin typeface="굴림" pitchFamily="50" charset="-127"/>
                        <a:ea typeface="굴림" pitchFamily="50" charset="-127"/>
                        <a:cs typeface="Arial" pitchFamily="34" charset="0"/>
                      </a:endParaRPr>
                    </a:p>
                  </a:txBody>
                  <a:tcPr marL="3659" marR="3659" marT="3659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800" b="0" i="0" u="none" strike="noStrike">
                        <a:effectLst/>
                        <a:latin typeface="굴림" pitchFamily="50" charset="-127"/>
                        <a:ea typeface="굴림" pitchFamily="50" charset="-127"/>
                        <a:cs typeface="Arial" pitchFamily="34" charset="0"/>
                      </a:endParaRPr>
                    </a:p>
                  </a:txBody>
                  <a:tcPr marL="3659" marR="3659" marT="3659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800" b="0" i="0" u="none" strike="noStrike">
                        <a:effectLst/>
                        <a:latin typeface="굴림" pitchFamily="50" charset="-127"/>
                        <a:ea typeface="굴림" pitchFamily="50" charset="-127"/>
                        <a:cs typeface="Arial" pitchFamily="34" charset="0"/>
                      </a:endParaRPr>
                    </a:p>
                  </a:txBody>
                  <a:tcPr marL="3659" marR="3659" marT="3659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800" b="0" i="0" u="none" strike="noStrike">
                        <a:effectLst/>
                        <a:latin typeface="굴림" pitchFamily="50" charset="-127"/>
                        <a:ea typeface="굴림" pitchFamily="50" charset="-127"/>
                        <a:cs typeface="Arial" pitchFamily="34" charset="0"/>
                      </a:endParaRPr>
                    </a:p>
                  </a:txBody>
                  <a:tcPr marL="3659" marR="3659" marT="3659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800" b="0" i="0" u="none" strike="noStrike">
                        <a:effectLst/>
                        <a:latin typeface="굴림" pitchFamily="50" charset="-127"/>
                        <a:ea typeface="굴림" pitchFamily="50" charset="-127"/>
                        <a:cs typeface="Arial" pitchFamily="34" charset="0"/>
                      </a:endParaRPr>
                    </a:p>
                  </a:txBody>
                  <a:tcPr marL="3659" marR="3659" marT="3659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800" b="0" i="0" u="none" strike="noStrike">
                        <a:effectLst/>
                        <a:latin typeface="굴림" pitchFamily="50" charset="-127"/>
                        <a:ea typeface="굴림" pitchFamily="50" charset="-127"/>
                        <a:cs typeface="Arial" pitchFamily="34" charset="0"/>
                      </a:endParaRPr>
                    </a:p>
                  </a:txBody>
                  <a:tcPr marL="3659" marR="3659" marT="3659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800" b="0" i="0" u="none" strike="noStrike">
                        <a:effectLst/>
                        <a:latin typeface="굴림" pitchFamily="50" charset="-127"/>
                        <a:ea typeface="굴림" pitchFamily="50" charset="-127"/>
                        <a:cs typeface="Arial" pitchFamily="34" charset="0"/>
                      </a:endParaRPr>
                    </a:p>
                  </a:txBody>
                  <a:tcPr marL="3659" marR="3659" marT="3659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800" b="0" i="0" u="none" strike="noStrike">
                        <a:effectLst/>
                        <a:latin typeface="굴림" pitchFamily="50" charset="-127"/>
                        <a:ea typeface="굴림" pitchFamily="50" charset="-127"/>
                        <a:cs typeface="Arial" pitchFamily="34" charset="0"/>
                      </a:endParaRPr>
                    </a:p>
                  </a:txBody>
                  <a:tcPr marL="3659" marR="3659" marT="3659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800" b="0" i="0" u="none" strike="noStrike">
                        <a:effectLst/>
                        <a:latin typeface="굴림" pitchFamily="50" charset="-127"/>
                        <a:ea typeface="굴림" pitchFamily="50" charset="-127"/>
                        <a:cs typeface="Arial" pitchFamily="34" charset="0"/>
                      </a:endParaRPr>
                    </a:p>
                  </a:txBody>
                  <a:tcPr marL="3659" marR="3659" marT="3659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800" b="0" i="0" u="none" strike="noStrike">
                        <a:effectLst/>
                        <a:latin typeface="굴림" pitchFamily="50" charset="-127"/>
                        <a:ea typeface="굴림" pitchFamily="50" charset="-127"/>
                        <a:cs typeface="Arial" pitchFamily="34" charset="0"/>
                      </a:endParaRPr>
                    </a:p>
                  </a:txBody>
                  <a:tcPr marL="3659" marR="3659" marT="3659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800" b="0" i="0" u="none" strike="noStrike">
                        <a:effectLst/>
                        <a:latin typeface="굴림" pitchFamily="50" charset="-127"/>
                        <a:ea typeface="굴림" pitchFamily="50" charset="-127"/>
                        <a:cs typeface="Arial" pitchFamily="34" charset="0"/>
                      </a:endParaRPr>
                    </a:p>
                  </a:txBody>
                  <a:tcPr marL="3659" marR="3659" marT="3659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800" b="0" i="0" u="none" strike="noStrike">
                        <a:effectLst/>
                        <a:latin typeface="굴림" pitchFamily="50" charset="-127"/>
                        <a:ea typeface="굴림" pitchFamily="50" charset="-127"/>
                        <a:cs typeface="Arial" pitchFamily="34" charset="0"/>
                      </a:endParaRPr>
                    </a:p>
                  </a:txBody>
                  <a:tcPr marL="3659" marR="3659" marT="3659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800" b="0" i="0" u="none" strike="noStrike">
                        <a:effectLst/>
                        <a:latin typeface="굴림" pitchFamily="50" charset="-127"/>
                        <a:ea typeface="굴림" pitchFamily="50" charset="-127"/>
                        <a:cs typeface="Arial" pitchFamily="34" charset="0"/>
                      </a:endParaRPr>
                    </a:p>
                  </a:txBody>
                  <a:tcPr marL="3659" marR="3659" marT="3659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800" b="0" i="0" u="none" strike="noStrike">
                        <a:effectLst/>
                        <a:latin typeface="굴림" pitchFamily="50" charset="-127"/>
                        <a:ea typeface="굴림" pitchFamily="50" charset="-127"/>
                        <a:cs typeface="Arial" pitchFamily="34" charset="0"/>
                      </a:endParaRPr>
                    </a:p>
                  </a:txBody>
                  <a:tcPr marL="3659" marR="3659" marT="3659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800" b="0" i="0" u="none" strike="noStrike">
                        <a:effectLst/>
                        <a:latin typeface="굴림" pitchFamily="50" charset="-127"/>
                        <a:ea typeface="굴림" pitchFamily="50" charset="-127"/>
                        <a:cs typeface="Arial" pitchFamily="34" charset="0"/>
                      </a:endParaRPr>
                    </a:p>
                  </a:txBody>
                  <a:tcPr marL="3659" marR="3659" marT="3659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800" b="0" i="0" u="none" strike="noStrike">
                        <a:effectLst/>
                        <a:latin typeface="굴림" pitchFamily="50" charset="-127"/>
                        <a:ea typeface="굴림" pitchFamily="50" charset="-127"/>
                        <a:cs typeface="Arial" pitchFamily="34" charset="0"/>
                      </a:endParaRPr>
                    </a:p>
                  </a:txBody>
                  <a:tcPr marL="3659" marR="3659" marT="3659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800" b="0" i="0" u="none" strike="noStrike">
                        <a:effectLst/>
                        <a:latin typeface="굴림" pitchFamily="50" charset="-127"/>
                        <a:ea typeface="굴림" pitchFamily="50" charset="-127"/>
                        <a:cs typeface="Arial" pitchFamily="34" charset="0"/>
                      </a:endParaRPr>
                    </a:p>
                  </a:txBody>
                  <a:tcPr marL="3659" marR="3659" marT="3659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endParaRPr lang="ko-KR" altLang="en-US" sz="800" b="0" i="0" u="none" strike="noStrike">
                        <a:effectLst/>
                        <a:latin typeface="굴림" pitchFamily="50" charset="-127"/>
                        <a:ea typeface="굴림" pitchFamily="50" charset="-127"/>
                        <a:cs typeface="Arial" pitchFamily="34" charset="0"/>
                      </a:endParaRPr>
                    </a:p>
                  </a:txBody>
                  <a:tcPr marL="3659" marR="3659" marT="3659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800" b="0" i="0" u="none" strike="noStrike">
                        <a:effectLst/>
                        <a:latin typeface="굴림" pitchFamily="50" charset="-127"/>
                        <a:ea typeface="굴림" pitchFamily="50" charset="-127"/>
                        <a:cs typeface="Arial" pitchFamily="34" charset="0"/>
                      </a:endParaRPr>
                    </a:p>
                  </a:txBody>
                  <a:tcPr marL="3659" marR="3659" marT="3659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800" b="0" i="0" u="none" strike="noStrike">
                        <a:effectLst/>
                        <a:latin typeface="굴림" pitchFamily="50" charset="-127"/>
                        <a:ea typeface="굴림" pitchFamily="50" charset="-127"/>
                        <a:cs typeface="Arial" pitchFamily="34" charset="0"/>
                      </a:endParaRPr>
                    </a:p>
                  </a:txBody>
                  <a:tcPr marL="3659" marR="3659" marT="3659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800" b="0" i="0" u="none" strike="noStrike">
                        <a:effectLst/>
                        <a:latin typeface="굴림" pitchFamily="50" charset="-127"/>
                        <a:ea typeface="굴림" pitchFamily="50" charset="-127"/>
                        <a:cs typeface="Arial" pitchFamily="34" charset="0"/>
                      </a:endParaRPr>
                    </a:p>
                  </a:txBody>
                  <a:tcPr marL="3659" marR="3659" marT="3659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800" b="0" i="0" u="none" strike="noStrike">
                        <a:effectLst/>
                        <a:latin typeface="굴림" pitchFamily="50" charset="-127"/>
                        <a:ea typeface="굴림" pitchFamily="50" charset="-127"/>
                        <a:cs typeface="Arial" pitchFamily="34" charset="0"/>
                      </a:endParaRPr>
                    </a:p>
                  </a:txBody>
                  <a:tcPr marL="3659" marR="3659" marT="3659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800" b="0" i="0" u="none" strike="noStrike">
                        <a:effectLst/>
                        <a:latin typeface="굴림" pitchFamily="50" charset="-127"/>
                        <a:ea typeface="굴림" pitchFamily="50" charset="-127"/>
                        <a:cs typeface="Arial" pitchFamily="34" charset="0"/>
                      </a:endParaRPr>
                    </a:p>
                  </a:txBody>
                  <a:tcPr marL="3659" marR="3659" marT="3659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800" b="0" i="0" u="none" strike="noStrike">
                        <a:effectLst/>
                        <a:latin typeface="굴림" pitchFamily="50" charset="-127"/>
                        <a:ea typeface="굴림" pitchFamily="50" charset="-127"/>
                        <a:cs typeface="Arial" pitchFamily="34" charset="0"/>
                      </a:endParaRPr>
                    </a:p>
                  </a:txBody>
                  <a:tcPr marL="3659" marR="3659" marT="3659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800" b="0" i="0" u="none" strike="noStrike">
                        <a:effectLst/>
                        <a:latin typeface="굴림" pitchFamily="50" charset="-127"/>
                        <a:ea typeface="굴림" pitchFamily="50" charset="-127"/>
                        <a:cs typeface="Arial" pitchFamily="34" charset="0"/>
                      </a:endParaRPr>
                    </a:p>
                  </a:txBody>
                  <a:tcPr marL="3659" marR="3659" marT="3659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800" b="0" i="0" u="none" strike="noStrike">
                        <a:effectLst/>
                        <a:latin typeface="굴림" pitchFamily="50" charset="-127"/>
                        <a:ea typeface="굴림" pitchFamily="50" charset="-127"/>
                        <a:cs typeface="Arial" pitchFamily="34" charset="0"/>
                      </a:endParaRPr>
                    </a:p>
                  </a:txBody>
                  <a:tcPr marL="3659" marR="3659" marT="3659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800" b="0" i="0" u="none" strike="noStrike">
                        <a:effectLst/>
                        <a:latin typeface="굴림" pitchFamily="50" charset="-127"/>
                        <a:ea typeface="굴림" pitchFamily="50" charset="-127"/>
                        <a:cs typeface="Arial" pitchFamily="34" charset="0"/>
                      </a:endParaRPr>
                    </a:p>
                  </a:txBody>
                  <a:tcPr marL="3659" marR="3659" marT="3659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800" b="0" i="0" u="none" strike="noStrike">
                        <a:effectLst/>
                        <a:latin typeface="굴림" pitchFamily="50" charset="-127"/>
                        <a:ea typeface="굴림" pitchFamily="50" charset="-127"/>
                        <a:cs typeface="Arial" pitchFamily="34" charset="0"/>
                      </a:endParaRPr>
                    </a:p>
                  </a:txBody>
                  <a:tcPr marL="3659" marR="3659" marT="3659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800" b="0" i="0" u="none" strike="noStrike">
                        <a:effectLst/>
                        <a:latin typeface="굴림" pitchFamily="50" charset="-127"/>
                        <a:ea typeface="굴림" pitchFamily="50" charset="-127"/>
                        <a:cs typeface="Arial" pitchFamily="34" charset="0"/>
                      </a:endParaRPr>
                    </a:p>
                  </a:txBody>
                  <a:tcPr marL="3659" marR="3659" marT="3659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800" b="0" i="0" u="none" strike="noStrike">
                        <a:effectLst/>
                        <a:latin typeface="굴림" pitchFamily="50" charset="-127"/>
                        <a:ea typeface="굴림" pitchFamily="50" charset="-127"/>
                        <a:cs typeface="Arial" pitchFamily="34" charset="0"/>
                      </a:endParaRPr>
                    </a:p>
                  </a:txBody>
                  <a:tcPr marL="3659" marR="3659" marT="3659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800" b="0" i="0" u="none" strike="noStrike">
                        <a:effectLst/>
                        <a:latin typeface="굴림" pitchFamily="50" charset="-127"/>
                        <a:ea typeface="굴림" pitchFamily="50" charset="-127"/>
                        <a:cs typeface="Arial" pitchFamily="34" charset="0"/>
                      </a:endParaRPr>
                    </a:p>
                  </a:txBody>
                  <a:tcPr marL="3659" marR="3659" marT="3659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800" b="0" i="0" u="none" strike="noStrike">
                        <a:effectLst/>
                        <a:latin typeface="굴림" pitchFamily="50" charset="-127"/>
                        <a:ea typeface="굴림" pitchFamily="50" charset="-127"/>
                        <a:cs typeface="Arial" pitchFamily="34" charset="0"/>
                      </a:endParaRPr>
                    </a:p>
                  </a:txBody>
                  <a:tcPr marL="3659" marR="3659" marT="3659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800" b="0" i="0" u="none" strike="noStrike">
                        <a:effectLst/>
                        <a:latin typeface="굴림" pitchFamily="50" charset="-127"/>
                        <a:ea typeface="굴림" pitchFamily="50" charset="-127"/>
                        <a:cs typeface="Arial" pitchFamily="34" charset="0"/>
                      </a:endParaRPr>
                    </a:p>
                  </a:txBody>
                  <a:tcPr marL="3659" marR="3659" marT="3659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800" b="0" i="0" u="none" strike="noStrike">
                        <a:effectLst/>
                        <a:latin typeface="굴림" pitchFamily="50" charset="-127"/>
                        <a:ea typeface="굴림" pitchFamily="50" charset="-127"/>
                        <a:cs typeface="Arial" pitchFamily="34" charset="0"/>
                      </a:endParaRPr>
                    </a:p>
                  </a:txBody>
                  <a:tcPr marL="3659" marR="3659" marT="3659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800" b="0" i="0" u="none" strike="noStrike">
                        <a:effectLst/>
                        <a:latin typeface="굴림" pitchFamily="50" charset="-127"/>
                        <a:ea typeface="굴림" pitchFamily="50" charset="-127"/>
                        <a:cs typeface="Arial" pitchFamily="34" charset="0"/>
                      </a:endParaRPr>
                    </a:p>
                  </a:txBody>
                  <a:tcPr marL="3659" marR="3659" marT="3659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089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ko-KR" altLang="en-US" sz="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  <a:cs typeface="Arial" pitchFamily="34" charset="0"/>
                        </a:rPr>
                        <a:t>병역</a:t>
                      </a:r>
                      <a:endParaRPr lang="en-US" altLang="ko-KR" sz="800" b="1" i="0" u="none" strike="noStrike" dirty="0" smtClean="0"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  <a:cs typeface="Arial" pitchFamily="34" charset="0"/>
                      </a:endParaRPr>
                    </a:p>
                    <a:p>
                      <a:pPr algn="ctr" fontAlgn="ctr"/>
                      <a:r>
                        <a:rPr lang="ko-KR" altLang="en-US" sz="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  <a:cs typeface="Arial" pitchFamily="34" charset="0"/>
                        </a:rPr>
                        <a:t>사항</a:t>
                      </a:r>
                      <a:endParaRPr lang="ko-KR" altLang="en-US" sz="800" b="1" i="0" u="none" strike="noStrike" dirty="0"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  <a:cs typeface="Arial" pitchFamily="34" charset="0"/>
                      </a:endParaRPr>
                    </a:p>
                  </a:txBody>
                  <a:tcPr marL="3659" marR="3659" marT="36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ko-KR" altLang="en-US" sz="800" b="1" i="0" u="none" strike="noStrike"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  <a:cs typeface="Arial" pitchFamily="34" charset="0"/>
                        </a:rPr>
                        <a:t>전역구분</a:t>
                      </a:r>
                    </a:p>
                  </a:txBody>
                  <a:tcPr marL="3659" marR="3659" marT="36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ko-KR" altLang="en-US" sz="800" b="0" i="0" u="none" strike="noStrike" dirty="0" smtClean="0">
                          <a:effectLst/>
                          <a:latin typeface="굴림" pitchFamily="50" charset="-127"/>
                          <a:ea typeface="굴림" pitchFamily="50" charset="-127"/>
                          <a:cs typeface="Arial" pitchFamily="34" charset="0"/>
                        </a:rPr>
                        <a:t>□필  □특례  □공익  □미필</a:t>
                      </a:r>
                      <a:endParaRPr lang="ko-KR" altLang="en-US" sz="800" b="0" i="0" u="none" strike="noStrike" dirty="0">
                        <a:effectLst/>
                        <a:latin typeface="굴림" pitchFamily="50" charset="-127"/>
                        <a:ea typeface="굴림" pitchFamily="50" charset="-127"/>
                        <a:cs typeface="Arial" pitchFamily="34" charset="0"/>
                      </a:endParaRPr>
                    </a:p>
                  </a:txBody>
                  <a:tcPr marL="3659" marR="3659" marT="36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ko-KR" altLang="en-US" sz="800" b="1" i="0" u="none" strike="noStrike" dirty="0"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  <a:cs typeface="Arial" pitchFamily="34" charset="0"/>
                        </a:rPr>
                        <a:t>군별</a:t>
                      </a:r>
                    </a:p>
                  </a:txBody>
                  <a:tcPr marL="3659" marR="3659" marT="36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10">
                  <a:txBody>
                    <a:bodyPr/>
                    <a:lstStyle/>
                    <a:p>
                      <a:pPr algn="ctr" fontAlgn="ctr"/>
                      <a:r>
                        <a:rPr lang="ko-KR" altLang="en-US" sz="800" b="0" i="0" u="none" strike="noStrike" dirty="0" smtClean="0">
                          <a:effectLst/>
                          <a:latin typeface="굴림" pitchFamily="50" charset="-127"/>
                          <a:ea typeface="굴림" pitchFamily="50" charset="-127"/>
                          <a:cs typeface="Arial" pitchFamily="34" charset="0"/>
                        </a:rPr>
                        <a:t>□육군  □해군  □공군  □기타</a:t>
                      </a:r>
                      <a:endParaRPr lang="ko-KR" altLang="en-US" sz="800" b="0" i="0" u="none" strike="noStrike" dirty="0">
                        <a:effectLst/>
                        <a:latin typeface="굴림" pitchFamily="50" charset="-127"/>
                        <a:ea typeface="굴림" pitchFamily="50" charset="-127"/>
                        <a:cs typeface="Arial" pitchFamily="34" charset="0"/>
                      </a:endParaRPr>
                    </a:p>
                  </a:txBody>
                  <a:tcPr marL="3659" marR="3659" marT="36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ko-KR" altLang="en-US" sz="800" b="1" i="0" u="none" strike="noStrike"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  <a:cs typeface="Arial" pitchFamily="34" charset="0"/>
                        </a:rPr>
                        <a:t>주특기</a:t>
                      </a:r>
                    </a:p>
                  </a:txBody>
                  <a:tcPr marL="3659" marR="3659" marT="36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ko-KR" altLang="en-US" sz="800" b="0" i="0" u="none" strike="noStrike">
                          <a:effectLst/>
                          <a:latin typeface="굴림" pitchFamily="50" charset="-127"/>
                          <a:ea typeface="굴림" pitchFamily="50" charset="-127"/>
                          <a:cs typeface="Arial" pitchFamily="34" charset="0"/>
                        </a:rPr>
                        <a:t>　</a:t>
                      </a:r>
                    </a:p>
                  </a:txBody>
                  <a:tcPr marL="3659" marR="3659" marT="36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310089">
                <a:tc gridSpan="2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ko-KR" altLang="en-US" sz="800" b="1" i="0" u="none" strike="noStrike"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  <a:cs typeface="Arial" pitchFamily="34" charset="0"/>
                        </a:rPr>
                        <a:t>면제사유</a:t>
                      </a:r>
                    </a:p>
                  </a:txBody>
                  <a:tcPr marL="3659" marR="3659" marT="36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ko-KR" altLang="en-US" sz="800" b="0" i="0" u="none" strike="noStrike">
                          <a:effectLst/>
                          <a:latin typeface="굴림" pitchFamily="50" charset="-127"/>
                          <a:ea typeface="굴림" pitchFamily="50" charset="-127"/>
                          <a:cs typeface="Arial" pitchFamily="34" charset="0"/>
                        </a:rPr>
                        <a:t>　</a:t>
                      </a:r>
                    </a:p>
                  </a:txBody>
                  <a:tcPr marL="3659" marR="3659" marT="36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ko-KR" altLang="en-US" sz="800" b="1" i="0" u="none" strike="noStrike"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  <a:cs typeface="Arial" pitchFamily="34" charset="0"/>
                        </a:rPr>
                        <a:t>계급</a:t>
                      </a:r>
                    </a:p>
                  </a:txBody>
                  <a:tcPr marL="3659" marR="3659" marT="36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10">
                  <a:txBody>
                    <a:bodyPr/>
                    <a:lstStyle/>
                    <a:p>
                      <a:pPr algn="ctr" fontAlgn="ctr"/>
                      <a:r>
                        <a:rPr lang="ko-KR" altLang="en-US" sz="800" b="0" i="0" u="none" strike="noStrike">
                          <a:effectLst/>
                          <a:latin typeface="굴림" pitchFamily="50" charset="-127"/>
                          <a:ea typeface="굴림" pitchFamily="50" charset="-127"/>
                          <a:cs typeface="Arial" pitchFamily="34" charset="0"/>
                        </a:rPr>
                        <a:t>　</a:t>
                      </a:r>
                    </a:p>
                  </a:txBody>
                  <a:tcPr marL="3659" marR="3659" marT="36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ko-KR" altLang="en-US" sz="800" b="1" i="0" u="none" strike="noStrike"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  <a:cs typeface="Arial" pitchFamily="34" charset="0"/>
                        </a:rPr>
                        <a:t>기간</a:t>
                      </a:r>
                    </a:p>
                  </a:txBody>
                  <a:tcPr marL="3659" marR="3659" marT="36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>
                          <a:effectLst/>
                          <a:latin typeface="굴림" pitchFamily="50" charset="-127"/>
                          <a:ea typeface="굴림" pitchFamily="50" charset="-127"/>
                          <a:cs typeface="Arial" pitchFamily="34" charset="0"/>
                        </a:rPr>
                        <a:t>~</a:t>
                      </a:r>
                    </a:p>
                  </a:txBody>
                  <a:tcPr marL="3659" marR="3659" marT="36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310089">
                <a:tc rowSpan="3" gridSpan="2">
                  <a:txBody>
                    <a:bodyPr/>
                    <a:lstStyle/>
                    <a:p>
                      <a:pPr algn="ctr" fontAlgn="ctr"/>
                      <a:r>
                        <a:rPr lang="ko-KR" altLang="en-US" sz="800" b="1" i="0" u="none" strike="noStrike" dirty="0"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  <a:cs typeface="Arial" pitchFamily="34" charset="0"/>
                        </a:rPr>
                        <a:t>학력</a:t>
                      </a:r>
                      <a:br>
                        <a:rPr lang="ko-KR" altLang="en-US" sz="800" b="1" i="0" u="none" strike="noStrike" dirty="0"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  <a:cs typeface="Arial" pitchFamily="34" charset="0"/>
                        </a:rPr>
                      </a:br>
                      <a:r>
                        <a:rPr lang="ko-KR" altLang="en-US" sz="800" b="1" i="0" u="none" strike="noStrike" dirty="0"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  <a:cs typeface="Arial" pitchFamily="34" charset="0"/>
                        </a:rPr>
                        <a:t>사항</a:t>
                      </a:r>
                    </a:p>
                  </a:txBody>
                  <a:tcPr marL="3659" marR="3659" marT="36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ko-KR" altLang="en-US" sz="800" b="1" i="0" u="none" strike="noStrike"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  <a:cs typeface="Arial" pitchFamily="34" charset="0"/>
                        </a:rPr>
                        <a:t>구분</a:t>
                      </a:r>
                    </a:p>
                  </a:txBody>
                  <a:tcPr marL="3659" marR="3659" marT="36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ko-KR" altLang="en-US" sz="800" b="1" i="0" u="none" strike="noStrike"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  <a:cs typeface="Arial" pitchFamily="34" charset="0"/>
                        </a:rPr>
                        <a:t>기간</a:t>
                      </a:r>
                    </a:p>
                  </a:txBody>
                  <a:tcPr marL="3659" marR="3659" marT="36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algn="ctr" fontAlgn="ctr"/>
                      <a:r>
                        <a:rPr lang="ko-KR" altLang="en-US" sz="800" b="1" i="0" u="none" strike="noStrike"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  <a:cs typeface="Arial" pitchFamily="34" charset="0"/>
                        </a:rPr>
                        <a:t>학교명</a:t>
                      </a:r>
                    </a:p>
                  </a:txBody>
                  <a:tcPr marL="3659" marR="3659" marT="36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ko-KR" altLang="en-US" sz="800" b="1" i="0" u="none" strike="noStrike"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  <a:cs typeface="Arial" pitchFamily="34" charset="0"/>
                        </a:rPr>
                        <a:t>전공</a:t>
                      </a:r>
                    </a:p>
                  </a:txBody>
                  <a:tcPr marL="3659" marR="3659" marT="36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ko-KR" altLang="en-US" sz="800" b="1" i="0" u="none" strike="noStrike"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  <a:cs typeface="Arial" pitchFamily="34" charset="0"/>
                        </a:rPr>
                        <a:t>졸업구분</a:t>
                      </a:r>
                    </a:p>
                  </a:txBody>
                  <a:tcPr marL="3659" marR="3659" marT="36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ko-KR" altLang="en-US" sz="800" b="1" i="0" u="none" strike="noStrike"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  <a:cs typeface="Arial" pitchFamily="34" charset="0"/>
                        </a:rPr>
                        <a:t>소재지</a:t>
                      </a:r>
                    </a:p>
                  </a:txBody>
                  <a:tcPr marL="3659" marR="3659" marT="36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ko-KR" altLang="en-US" sz="800" b="1" i="0" u="none" strike="noStrike"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  <a:cs typeface="Arial" pitchFamily="34" charset="0"/>
                        </a:rPr>
                        <a:t>성적</a:t>
                      </a:r>
                    </a:p>
                  </a:txBody>
                  <a:tcPr marL="3659" marR="3659" marT="36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310089">
                <a:tc gridSpan="2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ko-KR" altLang="en-US" sz="800" b="1" i="0" u="none" strike="noStrike"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  <a:cs typeface="Arial" pitchFamily="34" charset="0"/>
                        </a:rPr>
                        <a:t>고등학교</a:t>
                      </a:r>
                    </a:p>
                  </a:txBody>
                  <a:tcPr marL="3659" marR="3659" marT="36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800" b="0" i="0" u="none" strike="noStrike">
                          <a:effectLst/>
                          <a:latin typeface="굴림" pitchFamily="50" charset="-127"/>
                          <a:ea typeface="굴림" pitchFamily="50" charset="-127"/>
                          <a:cs typeface="Arial" pitchFamily="34" charset="0"/>
                        </a:rPr>
                        <a:t>　</a:t>
                      </a:r>
                    </a:p>
                  </a:txBody>
                  <a:tcPr marL="3659" marR="3659" marT="36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800" b="0" i="0" u="none" strike="noStrike">
                          <a:effectLst/>
                          <a:latin typeface="굴림" pitchFamily="50" charset="-127"/>
                          <a:ea typeface="굴림" pitchFamily="50" charset="-127"/>
                          <a:cs typeface="Arial" pitchFamily="34" charset="0"/>
                        </a:rPr>
                        <a:t>　</a:t>
                      </a:r>
                    </a:p>
                  </a:txBody>
                  <a:tcPr marL="3659" marR="3659" marT="365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800" b="0" i="0" u="none" strike="noStrike">
                          <a:effectLst/>
                          <a:latin typeface="굴림" pitchFamily="50" charset="-127"/>
                          <a:ea typeface="굴림" pitchFamily="50" charset="-127"/>
                          <a:cs typeface="Arial" pitchFamily="34" charset="0"/>
                        </a:rPr>
                        <a:t>　</a:t>
                      </a:r>
                    </a:p>
                  </a:txBody>
                  <a:tcPr marL="3659" marR="3659" marT="365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800" b="0" i="0" u="none" strike="noStrike">
                          <a:effectLst/>
                          <a:latin typeface="굴림" pitchFamily="50" charset="-127"/>
                          <a:ea typeface="굴림" pitchFamily="50" charset="-127"/>
                          <a:cs typeface="Arial" pitchFamily="34" charset="0"/>
                        </a:rPr>
                        <a:t>　</a:t>
                      </a:r>
                    </a:p>
                  </a:txBody>
                  <a:tcPr marL="3659" marR="3659" marT="365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effectLst/>
                          <a:latin typeface="굴림" pitchFamily="50" charset="-127"/>
                          <a:ea typeface="굴림" pitchFamily="50" charset="-127"/>
                          <a:cs typeface="Arial" pitchFamily="34" charset="0"/>
                        </a:rPr>
                        <a:t>~</a:t>
                      </a:r>
                    </a:p>
                  </a:txBody>
                  <a:tcPr marL="3659" marR="3659" marT="365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800" b="0" i="0" u="none" strike="noStrike">
                          <a:effectLst/>
                          <a:latin typeface="굴림" pitchFamily="50" charset="-127"/>
                          <a:ea typeface="굴림" pitchFamily="50" charset="-127"/>
                          <a:cs typeface="Arial" pitchFamily="34" charset="0"/>
                        </a:rPr>
                        <a:t>　</a:t>
                      </a:r>
                    </a:p>
                  </a:txBody>
                  <a:tcPr marL="3659" marR="3659" marT="365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800" b="0" i="0" u="none" strike="noStrike">
                          <a:effectLst/>
                          <a:latin typeface="굴림" pitchFamily="50" charset="-127"/>
                          <a:ea typeface="굴림" pitchFamily="50" charset="-127"/>
                          <a:cs typeface="Arial" pitchFamily="34" charset="0"/>
                        </a:rPr>
                        <a:t>　</a:t>
                      </a:r>
                    </a:p>
                  </a:txBody>
                  <a:tcPr marL="3659" marR="3659" marT="365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800" b="0" i="0" u="none" strike="noStrike">
                          <a:effectLst/>
                          <a:latin typeface="굴림" pitchFamily="50" charset="-127"/>
                          <a:ea typeface="굴림" pitchFamily="50" charset="-127"/>
                          <a:cs typeface="Arial" pitchFamily="34" charset="0"/>
                        </a:rPr>
                        <a:t>　</a:t>
                      </a:r>
                    </a:p>
                  </a:txBody>
                  <a:tcPr marL="3659" marR="3659" marT="365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800" b="0" i="0" u="none" strike="noStrike">
                          <a:effectLst/>
                          <a:latin typeface="굴림" pitchFamily="50" charset="-127"/>
                          <a:ea typeface="굴림" pitchFamily="50" charset="-127"/>
                          <a:cs typeface="Arial" pitchFamily="34" charset="0"/>
                        </a:rPr>
                        <a:t>　</a:t>
                      </a:r>
                    </a:p>
                  </a:txBody>
                  <a:tcPr marL="3659" marR="3659" marT="365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8">
                  <a:txBody>
                    <a:bodyPr/>
                    <a:lstStyle/>
                    <a:p>
                      <a:pPr algn="ctr" fontAlgn="ctr"/>
                      <a:r>
                        <a:rPr lang="ko-KR" altLang="en-US" sz="800" b="0" i="0" u="none" strike="noStrike">
                          <a:effectLst/>
                          <a:latin typeface="굴림" pitchFamily="50" charset="-127"/>
                          <a:ea typeface="굴림" pitchFamily="50" charset="-127"/>
                          <a:cs typeface="Arial" pitchFamily="34" charset="0"/>
                        </a:rPr>
                        <a:t>　</a:t>
                      </a:r>
                    </a:p>
                  </a:txBody>
                  <a:tcPr marL="3659" marR="3659" marT="36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ko-KR" altLang="en-US" sz="800" b="0" i="0" u="none" strike="noStrike">
                          <a:effectLst/>
                          <a:latin typeface="굴림" pitchFamily="50" charset="-127"/>
                          <a:ea typeface="굴림" pitchFamily="50" charset="-127"/>
                          <a:cs typeface="Arial" pitchFamily="34" charset="0"/>
                        </a:rPr>
                        <a:t>　</a:t>
                      </a:r>
                    </a:p>
                  </a:txBody>
                  <a:tcPr marL="3659" marR="3659" marT="36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ko-KR" altLang="en-US" sz="800" b="0" i="0" u="none" strike="noStrike">
                          <a:effectLst/>
                          <a:latin typeface="굴림" pitchFamily="50" charset="-127"/>
                          <a:ea typeface="굴림" pitchFamily="50" charset="-127"/>
                          <a:cs typeface="Arial" pitchFamily="34" charset="0"/>
                        </a:rPr>
                        <a:t>　</a:t>
                      </a:r>
                    </a:p>
                  </a:txBody>
                  <a:tcPr marL="3659" marR="3659" marT="36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ko-KR" altLang="en-US" sz="800" b="0" i="0" u="none" strike="noStrike">
                          <a:effectLst/>
                          <a:latin typeface="굴림" pitchFamily="50" charset="-127"/>
                          <a:ea typeface="굴림" pitchFamily="50" charset="-127"/>
                          <a:cs typeface="Arial" pitchFamily="34" charset="0"/>
                        </a:rPr>
                        <a:t>　</a:t>
                      </a:r>
                    </a:p>
                  </a:txBody>
                  <a:tcPr marL="3659" marR="3659" marT="36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ko-KR" altLang="en-US" sz="800" b="0" i="0" u="none" strike="noStrike">
                          <a:effectLst/>
                          <a:latin typeface="굴림" pitchFamily="50" charset="-127"/>
                          <a:ea typeface="굴림" pitchFamily="50" charset="-127"/>
                          <a:cs typeface="Arial" pitchFamily="34" charset="0"/>
                        </a:rPr>
                        <a:t>　</a:t>
                      </a:r>
                    </a:p>
                  </a:txBody>
                  <a:tcPr marL="3659" marR="3659" marT="36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310089">
                <a:tc gridSpan="2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ko-KR" altLang="en-US" sz="800" b="1" i="0" u="none" strike="noStrike" smtClean="0"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  <a:cs typeface="Arial" pitchFamily="34" charset="0"/>
                        </a:rPr>
                        <a:t>전문대학</a:t>
                      </a:r>
                      <a:endParaRPr lang="en-US" altLang="ko-KR" sz="800" b="1" i="0" u="none" strike="noStrike" dirty="0"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  <a:cs typeface="Arial" pitchFamily="34" charset="0"/>
                      </a:endParaRPr>
                    </a:p>
                  </a:txBody>
                  <a:tcPr marL="3659" marR="3659" marT="36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800" b="0" i="0" u="none" strike="noStrike">
                          <a:effectLst/>
                          <a:latin typeface="굴림" pitchFamily="50" charset="-127"/>
                          <a:ea typeface="굴림" pitchFamily="50" charset="-127"/>
                          <a:cs typeface="Arial" pitchFamily="34" charset="0"/>
                        </a:rPr>
                        <a:t>　</a:t>
                      </a:r>
                    </a:p>
                  </a:txBody>
                  <a:tcPr marL="3659" marR="3659" marT="36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800" b="0" i="0" u="none" strike="noStrike">
                          <a:effectLst/>
                          <a:latin typeface="굴림" pitchFamily="50" charset="-127"/>
                          <a:ea typeface="굴림" pitchFamily="50" charset="-127"/>
                          <a:cs typeface="Arial" pitchFamily="34" charset="0"/>
                        </a:rPr>
                        <a:t>　</a:t>
                      </a:r>
                    </a:p>
                  </a:txBody>
                  <a:tcPr marL="3659" marR="3659" marT="365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800" b="0" i="0" u="none" strike="noStrike">
                          <a:effectLst/>
                          <a:latin typeface="굴림" pitchFamily="50" charset="-127"/>
                          <a:ea typeface="굴림" pitchFamily="50" charset="-127"/>
                          <a:cs typeface="Arial" pitchFamily="34" charset="0"/>
                        </a:rPr>
                        <a:t>　</a:t>
                      </a:r>
                    </a:p>
                  </a:txBody>
                  <a:tcPr marL="3659" marR="3659" marT="365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800" b="0" i="0" u="none" strike="noStrike">
                          <a:effectLst/>
                          <a:latin typeface="굴림" pitchFamily="50" charset="-127"/>
                          <a:ea typeface="굴림" pitchFamily="50" charset="-127"/>
                          <a:cs typeface="Arial" pitchFamily="34" charset="0"/>
                        </a:rPr>
                        <a:t>　</a:t>
                      </a:r>
                    </a:p>
                  </a:txBody>
                  <a:tcPr marL="3659" marR="3659" marT="365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effectLst/>
                          <a:latin typeface="굴림" pitchFamily="50" charset="-127"/>
                          <a:ea typeface="굴림" pitchFamily="50" charset="-127"/>
                          <a:cs typeface="Arial" pitchFamily="34" charset="0"/>
                        </a:rPr>
                        <a:t>~</a:t>
                      </a:r>
                    </a:p>
                  </a:txBody>
                  <a:tcPr marL="3659" marR="3659" marT="365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800" b="0" i="0" u="none" strike="noStrike">
                          <a:effectLst/>
                          <a:latin typeface="굴림" pitchFamily="50" charset="-127"/>
                          <a:ea typeface="굴림" pitchFamily="50" charset="-127"/>
                          <a:cs typeface="Arial" pitchFamily="34" charset="0"/>
                        </a:rPr>
                        <a:t>　</a:t>
                      </a:r>
                    </a:p>
                  </a:txBody>
                  <a:tcPr marL="3659" marR="3659" marT="365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800" b="0" i="0" u="none" strike="noStrike">
                          <a:effectLst/>
                          <a:latin typeface="굴림" pitchFamily="50" charset="-127"/>
                          <a:ea typeface="굴림" pitchFamily="50" charset="-127"/>
                          <a:cs typeface="Arial" pitchFamily="34" charset="0"/>
                        </a:rPr>
                        <a:t>　</a:t>
                      </a:r>
                    </a:p>
                  </a:txBody>
                  <a:tcPr marL="3659" marR="3659" marT="365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800" b="0" i="0" u="none" strike="noStrike">
                          <a:effectLst/>
                          <a:latin typeface="굴림" pitchFamily="50" charset="-127"/>
                          <a:ea typeface="굴림" pitchFamily="50" charset="-127"/>
                          <a:cs typeface="Arial" pitchFamily="34" charset="0"/>
                        </a:rPr>
                        <a:t>　</a:t>
                      </a:r>
                    </a:p>
                  </a:txBody>
                  <a:tcPr marL="3659" marR="3659" marT="365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800" b="0" i="0" u="none" strike="noStrike">
                          <a:effectLst/>
                          <a:latin typeface="굴림" pitchFamily="50" charset="-127"/>
                          <a:ea typeface="굴림" pitchFamily="50" charset="-127"/>
                          <a:cs typeface="Arial" pitchFamily="34" charset="0"/>
                        </a:rPr>
                        <a:t>　</a:t>
                      </a:r>
                    </a:p>
                  </a:txBody>
                  <a:tcPr marL="3659" marR="3659" marT="365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8">
                  <a:txBody>
                    <a:bodyPr/>
                    <a:lstStyle/>
                    <a:p>
                      <a:pPr algn="ctr" fontAlgn="ctr"/>
                      <a:r>
                        <a:rPr lang="ko-KR" altLang="en-US" sz="800" b="0" i="0" u="none" strike="noStrike">
                          <a:effectLst/>
                          <a:latin typeface="굴림" pitchFamily="50" charset="-127"/>
                          <a:ea typeface="굴림" pitchFamily="50" charset="-127"/>
                          <a:cs typeface="Arial" pitchFamily="34" charset="0"/>
                        </a:rPr>
                        <a:t>　</a:t>
                      </a:r>
                    </a:p>
                  </a:txBody>
                  <a:tcPr marL="3659" marR="3659" marT="36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ko-KR" altLang="en-US" sz="800" b="0" i="0" u="none" strike="noStrike">
                          <a:effectLst/>
                          <a:latin typeface="굴림" pitchFamily="50" charset="-127"/>
                          <a:ea typeface="굴림" pitchFamily="50" charset="-127"/>
                          <a:cs typeface="Arial" pitchFamily="34" charset="0"/>
                        </a:rPr>
                        <a:t>　</a:t>
                      </a:r>
                    </a:p>
                  </a:txBody>
                  <a:tcPr marL="3659" marR="3659" marT="36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ko-KR" altLang="en-US" sz="800" b="0" i="0" u="none" strike="noStrike">
                          <a:effectLst/>
                          <a:latin typeface="굴림" pitchFamily="50" charset="-127"/>
                          <a:ea typeface="굴림" pitchFamily="50" charset="-127"/>
                          <a:cs typeface="Arial" pitchFamily="34" charset="0"/>
                        </a:rPr>
                        <a:t>　</a:t>
                      </a:r>
                    </a:p>
                  </a:txBody>
                  <a:tcPr marL="3659" marR="3659" marT="36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ko-KR" altLang="en-US" sz="800" b="0" i="0" u="none" strike="noStrike">
                          <a:effectLst/>
                          <a:latin typeface="굴림" pitchFamily="50" charset="-127"/>
                          <a:ea typeface="굴림" pitchFamily="50" charset="-127"/>
                          <a:cs typeface="Arial" pitchFamily="34" charset="0"/>
                        </a:rPr>
                        <a:t>　</a:t>
                      </a:r>
                    </a:p>
                  </a:txBody>
                  <a:tcPr marL="3659" marR="3659" marT="36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effectLst/>
                          <a:latin typeface="굴림" pitchFamily="50" charset="-127"/>
                          <a:ea typeface="굴림" pitchFamily="50" charset="-127"/>
                          <a:cs typeface="Arial" pitchFamily="34" charset="0"/>
                        </a:rPr>
                        <a:t>(             ) / 4.5</a:t>
                      </a:r>
                    </a:p>
                  </a:txBody>
                  <a:tcPr marL="3659" marR="3659" marT="36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310089">
                <a:tc rowSpan="4" gridSpan="2">
                  <a:txBody>
                    <a:bodyPr/>
                    <a:lstStyle/>
                    <a:p>
                      <a:pPr algn="ctr" fontAlgn="ctr"/>
                      <a:r>
                        <a:rPr lang="ko-KR" altLang="en-US" sz="800" b="1" i="0" u="none" strike="noStrike" smtClean="0"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  <a:cs typeface="Arial" pitchFamily="34" charset="0"/>
                        </a:rPr>
                        <a:t>동아리</a:t>
                      </a:r>
                      <a:endParaRPr lang="en-US" altLang="ko-KR" sz="800" b="1" i="0" u="none" strike="noStrike" smtClean="0"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  <a:cs typeface="Arial" pitchFamily="34" charset="0"/>
                      </a:endParaRPr>
                    </a:p>
                    <a:p>
                      <a:pPr algn="ctr" fontAlgn="ctr"/>
                      <a:r>
                        <a:rPr lang="ko-KR" altLang="en-US" sz="800" b="1" i="0" u="none" strike="noStrike" smtClean="0"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  <a:cs typeface="Arial" pitchFamily="34" charset="0"/>
                        </a:rPr>
                        <a:t>및</a:t>
                      </a:r>
                      <a:r>
                        <a:rPr lang="ko-KR" altLang="en-US" sz="800" b="1" i="0" u="none" strike="noStrike"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  <a:cs typeface="Arial" pitchFamily="34" charset="0"/>
                        </a:rPr>
                        <a:t/>
                      </a:r>
                      <a:br>
                        <a:rPr lang="ko-KR" altLang="en-US" sz="800" b="1" i="0" u="none" strike="noStrike"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  <a:cs typeface="Arial" pitchFamily="34" charset="0"/>
                        </a:rPr>
                      </a:br>
                      <a:r>
                        <a:rPr lang="ko-KR" altLang="en-US" sz="800" b="1" i="0" u="none" strike="noStrike"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  <a:cs typeface="Arial" pitchFamily="34" charset="0"/>
                        </a:rPr>
                        <a:t>봉사</a:t>
                      </a:r>
                      <a:br>
                        <a:rPr lang="ko-KR" altLang="en-US" sz="800" b="1" i="0" u="none" strike="noStrike"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  <a:cs typeface="Arial" pitchFamily="34" charset="0"/>
                        </a:rPr>
                      </a:br>
                      <a:r>
                        <a:rPr lang="ko-KR" altLang="en-US" sz="800" b="1" i="0" u="none" strike="noStrike"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  <a:cs typeface="Arial" pitchFamily="34" charset="0"/>
                        </a:rPr>
                        <a:t>활동</a:t>
                      </a:r>
                    </a:p>
                  </a:txBody>
                  <a:tcPr marL="3659" marR="3659" marT="36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4"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ko-KR" altLang="en-US" sz="800" b="1" i="0" u="none" strike="noStrike"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  <a:cs typeface="Arial" pitchFamily="34" charset="0"/>
                        </a:rPr>
                        <a:t>활동명</a:t>
                      </a:r>
                    </a:p>
                  </a:txBody>
                  <a:tcPr marL="3659" marR="3659" marT="36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ko-KR" altLang="en-US" sz="800" b="1" i="0" u="none" strike="noStrike"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  <a:cs typeface="Arial" pitchFamily="34" charset="0"/>
                        </a:rPr>
                        <a:t>기간</a:t>
                      </a:r>
                    </a:p>
                  </a:txBody>
                  <a:tcPr marL="3659" marR="3659" marT="36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7">
                  <a:txBody>
                    <a:bodyPr/>
                    <a:lstStyle/>
                    <a:p>
                      <a:pPr algn="ctr" fontAlgn="ctr"/>
                      <a:r>
                        <a:rPr lang="ko-KR" altLang="en-US" sz="800" b="1" i="0" u="none" strike="noStrike"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  <a:cs typeface="Arial" pitchFamily="34" charset="0"/>
                        </a:rPr>
                        <a:t>세부활동내용</a:t>
                      </a:r>
                    </a:p>
                  </a:txBody>
                  <a:tcPr marL="3659" marR="3659" marT="36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310089">
                <a:tc gridSpan="2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ko-KR" altLang="en-US" sz="800" b="0" i="0" u="none" strike="noStrike">
                          <a:effectLst/>
                          <a:latin typeface="굴림" pitchFamily="50" charset="-127"/>
                          <a:ea typeface="굴림" pitchFamily="50" charset="-127"/>
                          <a:cs typeface="Arial" pitchFamily="34" charset="0"/>
                        </a:rPr>
                        <a:t>　</a:t>
                      </a:r>
                    </a:p>
                  </a:txBody>
                  <a:tcPr marL="3659" marR="3659" marT="36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ko-KR" altLang="en-US" sz="800" b="0" i="0" u="none" strike="noStrike" dirty="0" smtClean="0">
                          <a:effectLst/>
                          <a:latin typeface="굴림" pitchFamily="50" charset="-127"/>
                          <a:ea typeface="굴림" pitchFamily="50" charset="-127"/>
                          <a:cs typeface="Arial" pitchFamily="34" charset="0"/>
                        </a:rPr>
                        <a:t>년  월  일 </a:t>
                      </a:r>
                      <a:r>
                        <a:rPr lang="en-US" altLang="ko-KR" sz="800" b="0" i="0" u="none" strike="noStrike" dirty="0" smtClean="0">
                          <a:effectLst/>
                          <a:latin typeface="굴림" pitchFamily="50" charset="-127"/>
                          <a:ea typeface="굴림" pitchFamily="50" charset="-127"/>
                          <a:cs typeface="Arial" pitchFamily="34" charset="0"/>
                        </a:rPr>
                        <a:t>~    </a:t>
                      </a:r>
                      <a:r>
                        <a:rPr lang="ko-KR" altLang="en-US" sz="800" b="0" i="0" u="none" strike="noStrike" dirty="0" smtClean="0">
                          <a:effectLst/>
                          <a:latin typeface="굴림" pitchFamily="50" charset="-127"/>
                          <a:ea typeface="굴림" pitchFamily="50" charset="-127"/>
                          <a:cs typeface="Arial" pitchFamily="34" charset="0"/>
                        </a:rPr>
                        <a:t>년  월  일</a:t>
                      </a:r>
                      <a:endParaRPr lang="ko-KR" altLang="en-US" sz="800" b="0" i="0" u="none" strike="noStrike" dirty="0">
                        <a:effectLst/>
                        <a:latin typeface="굴림" pitchFamily="50" charset="-127"/>
                        <a:ea typeface="굴림" pitchFamily="50" charset="-127"/>
                        <a:cs typeface="Arial" pitchFamily="34" charset="0"/>
                      </a:endParaRPr>
                    </a:p>
                  </a:txBody>
                  <a:tcPr marL="3659" marR="3659" marT="36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ko-KR" altLang="en-US" sz="800" b="0" i="0" u="none" strike="noStrike">
                        <a:effectLst/>
                        <a:latin typeface="굴림" pitchFamily="50" charset="-127"/>
                        <a:ea typeface="굴림" pitchFamily="50" charset="-127"/>
                        <a:cs typeface="Arial" pitchFamily="34" charset="0"/>
                      </a:endParaRPr>
                    </a:p>
                  </a:txBody>
                  <a:tcPr marL="3659" marR="3659" marT="365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ko-KR" altLang="en-US" sz="800" b="0" i="0" u="none" strike="noStrike">
                        <a:effectLst/>
                        <a:latin typeface="굴림" pitchFamily="50" charset="-127"/>
                        <a:ea typeface="굴림" pitchFamily="50" charset="-127"/>
                        <a:cs typeface="Arial" pitchFamily="34" charset="0"/>
                      </a:endParaRPr>
                    </a:p>
                  </a:txBody>
                  <a:tcPr marL="3659" marR="3659" marT="365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ko-KR" altLang="en-US" sz="800" b="0" i="0" u="none" strike="noStrike">
                        <a:effectLst/>
                        <a:latin typeface="굴림" pitchFamily="50" charset="-127"/>
                        <a:ea typeface="굴림" pitchFamily="50" charset="-127"/>
                        <a:cs typeface="Arial" pitchFamily="34" charset="0"/>
                      </a:endParaRPr>
                    </a:p>
                  </a:txBody>
                  <a:tcPr marL="3659" marR="3659" marT="365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altLang="ko-KR" sz="800" b="0" i="0" u="none" strike="noStrike">
                        <a:effectLst/>
                        <a:latin typeface="굴림" pitchFamily="50" charset="-127"/>
                        <a:ea typeface="굴림" pitchFamily="50" charset="-127"/>
                        <a:cs typeface="Arial" pitchFamily="34" charset="0"/>
                      </a:endParaRPr>
                    </a:p>
                  </a:txBody>
                  <a:tcPr marL="3659" marR="3659" marT="365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ko-KR" altLang="en-US" sz="800" b="0" i="0" u="none" strike="noStrike" dirty="0">
                        <a:effectLst/>
                        <a:latin typeface="굴림" pitchFamily="50" charset="-127"/>
                        <a:ea typeface="굴림" pitchFamily="50" charset="-127"/>
                        <a:cs typeface="Arial" pitchFamily="34" charset="0"/>
                      </a:endParaRPr>
                    </a:p>
                  </a:txBody>
                  <a:tcPr marL="3659" marR="3659" marT="365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ko-KR" altLang="en-US" sz="800" b="0" i="0" u="none" strike="noStrike" dirty="0">
                        <a:effectLst/>
                        <a:latin typeface="굴림" pitchFamily="50" charset="-127"/>
                        <a:ea typeface="굴림" pitchFamily="50" charset="-127"/>
                        <a:cs typeface="Arial" pitchFamily="34" charset="0"/>
                      </a:endParaRPr>
                    </a:p>
                  </a:txBody>
                  <a:tcPr marL="3659" marR="3659" marT="365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ko-KR" altLang="en-US" sz="800" b="0" i="0" u="none" strike="noStrike" dirty="0">
                        <a:effectLst/>
                        <a:latin typeface="굴림" pitchFamily="50" charset="-127"/>
                        <a:ea typeface="굴림" pitchFamily="50" charset="-127"/>
                        <a:cs typeface="Arial" pitchFamily="34" charset="0"/>
                      </a:endParaRPr>
                    </a:p>
                  </a:txBody>
                  <a:tcPr marL="3659" marR="3659" marT="365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ko-KR" altLang="en-US" sz="800" b="0" i="0" u="none" strike="noStrike" dirty="0">
                        <a:effectLst/>
                        <a:latin typeface="굴림" pitchFamily="50" charset="-127"/>
                        <a:ea typeface="굴림" pitchFamily="50" charset="-127"/>
                        <a:cs typeface="Arial" pitchFamily="34" charset="0"/>
                      </a:endParaRPr>
                    </a:p>
                  </a:txBody>
                  <a:tcPr marL="3659" marR="3659" marT="365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7">
                  <a:txBody>
                    <a:bodyPr/>
                    <a:lstStyle/>
                    <a:p>
                      <a:pPr algn="ctr" fontAlgn="ctr"/>
                      <a:r>
                        <a:rPr lang="ko-KR" altLang="en-US" sz="800" b="0" i="0" u="none" strike="noStrike">
                          <a:effectLst/>
                          <a:latin typeface="굴림" pitchFamily="50" charset="-127"/>
                          <a:ea typeface="굴림" pitchFamily="50" charset="-127"/>
                          <a:cs typeface="Arial" pitchFamily="34" charset="0"/>
                        </a:rPr>
                        <a:t>　</a:t>
                      </a:r>
                    </a:p>
                  </a:txBody>
                  <a:tcPr marL="3659" marR="3659" marT="36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310089">
                <a:tc gridSpan="2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ko-KR" altLang="en-US" sz="800" b="0" i="0" u="none" strike="noStrike">
                          <a:effectLst/>
                          <a:latin typeface="굴림" pitchFamily="50" charset="-127"/>
                          <a:ea typeface="굴림" pitchFamily="50" charset="-127"/>
                          <a:cs typeface="Arial" pitchFamily="34" charset="0"/>
                        </a:rPr>
                        <a:t>　</a:t>
                      </a:r>
                    </a:p>
                  </a:txBody>
                  <a:tcPr marL="3659" marR="3659" marT="36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ko-KR" altLang="en-US" sz="800" b="0" i="0" u="none" strike="noStrike" dirty="0" smtClean="0">
                          <a:effectLst/>
                          <a:latin typeface="굴림" pitchFamily="50" charset="-127"/>
                          <a:ea typeface="굴림" pitchFamily="50" charset="-127"/>
                          <a:cs typeface="Arial" pitchFamily="34" charset="0"/>
                        </a:rPr>
                        <a:t>년  월  일 </a:t>
                      </a:r>
                      <a:r>
                        <a:rPr lang="en-US" altLang="ko-KR" sz="800" b="0" i="0" u="none" strike="noStrike" dirty="0" smtClean="0">
                          <a:effectLst/>
                          <a:latin typeface="굴림" pitchFamily="50" charset="-127"/>
                          <a:ea typeface="굴림" pitchFamily="50" charset="-127"/>
                          <a:cs typeface="Arial" pitchFamily="34" charset="0"/>
                        </a:rPr>
                        <a:t>~    </a:t>
                      </a:r>
                      <a:r>
                        <a:rPr lang="ko-KR" altLang="en-US" sz="800" b="0" i="0" u="none" strike="noStrike" dirty="0" smtClean="0">
                          <a:effectLst/>
                          <a:latin typeface="굴림" pitchFamily="50" charset="-127"/>
                          <a:ea typeface="굴림" pitchFamily="50" charset="-127"/>
                          <a:cs typeface="Arial" pitchFamily="34" charset="0"/>
                        </a:rPr>
                        <a:t>년  월  일</a:t>
                      </a:r>
                      <a:endParaRPr lang="ko-KR" altLang="en-US" sz="800" b="0" i="0" u="none" strike="noStrike" dirty="0">
                        <a:effectLst/>
                        <a:latin typeface="굴림" pitchFamily="50" charset="-127"/>
                        <a:ea typeface="굴림" pitchFamily="50" charset="-127"/>
                        <a:cs typeface="Arial" pitchFamily="34" charset="0"/>
                      </a:endParaRPr>
                    </a:p>
                  </a:txBody>
                  <a:tcPr marL="3659" marR="3659" marT="36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ko-KR" altLang="en-US" sz="800" b="0" i="0" u="none" strike="noStrike" dirty="0">
                        <a:effectLst/>
                        <a:latin typeface="굴림" pitchFamily="50" charset="-127"/>
                        <a:ea typeface="굴림" pitchFamily="50" charset="-127"/>
                        <a:cs typeface="Arial" pitchFamily="34" charset="0"/>
                      </a:endParaRPr>
                    </a:p>
                  </a:txBody>
                  <a:tcPr marL="3659" marR="3659" marT="365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ko-KR" altLang="en-US" sz="800" b="0" i="0" u="none" strike="noStrike" dirty="0">
                        <a:effectLst/>
                        <a:latin typeface="굴림" pitchFamily="50" charset="-127"/>
                        <a:ea typeface="굴림" pitchFamily="50" charset="-127"/>
                        <a:cs typeface="Arial" pitchFamily="34" charset="0"/>
                      </a:endParaRPr>
                    </a:p>
                  </a:txBody>
                  <a:tcPr marL="3659" marR="3659" marT="365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ko-KR" altLang="en-US" sz="800" b="0" i="0" u="none" strike="noStrike" dirty="0">
                        <a:effectLst/>
                        <a:latin typeface="굴림" pitchFamily="50" charset="-127"/>
                        <a:ea typeface="굴림" pitchFamily="50" charset="-127"/>
                        <a:cs typeface="Arial" pitchFamily="34" charset="0"/>
                      </a:endParaRPr>
                    </a:p>
                  </a:txBody>
                  <a:tcPr marL="3659" marR="3659" marT="365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altLang="ko-KR" sz="800" b="0" i="0" u="none" strike="noStrike" dirty="0">
                        <a:effectLst/>
                        <a:latin typeface="굴림" pitchFamily="50" charset="-127"/>
                        <a:ea typeface="굴림" pitchFamily="50" charset="-127"/>
                        <a:cs typeface="Arial" pitchFamily="34" charset="0"/>
                      </a:endParaRPr>
                    </a:p>
                  </a:txBody>
                  <a:tcPr marL="3659" marR="3659" marT="365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ko-KR" altLang="en-US" sz="800" b="0" i="0" u="none" strike="noStrike" dirty="0">
                        <a:effectLst/>
                        <a:latin typeface="굴림" pitchFamily="50" charset="-127"/>
                        <a:ea typeface="굴림" pitchFamily="50" charset="-127"/>
                        <a:cs typeface="Arial" pitchFamily="34" charset="0"/>
                      </a:endParaRPr>
                    </a:p>
                  </a:txBody>
                  <a:tcPr marL="3659" marR="3659" marT="365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ko-KR" altLang="en-US" sz="800" b="0" i="0" u="none" strike="noStrike" dirty="0">
                        <a:effectLst/>
                        <a:latin typeface="굴림" pitchFamily="50" charset="-127"/>
                        <a:ea typeface="굴림" pitchFamily="50" charset="-127"/>
                        <a:cs typeface="Arial" pitchFamily="34" charset="0"/>
                      </a:endParaRPr>
                    </a:p>
                  </a:txBody>
                  <a:tcPr marL="3659" marR="3659" marT="365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ko-KR" altLang="en-US" sz="800" b="0" i="0" u="none" strike="noStrike" dirty="0">
                        <a:effectLst/>
                        <a:latin typeface="굴림" pitchFamily="50" charset="-127"/>
                        <a:ea typeface="굴림" pitchFamily="50" charset="-127"/>
                        <a:cs typeface="Arial" pitchFamily="34" charset="0"/>
                      </a:endParaRPr>
                    </a:p>
                  </a:txBody>
                  <a:tcPr marL="3659" marR="3659" marT="365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ko-KR" altLang="en-US" sz="800" b="0" i="0" u="none" strike="noStrike" dirty="0">
                        <a:effectLst/>
                        <a:latin typeface="굴림" pitchFamily="50" charset="-127"/>
                        <a:ea typeface="굴림" pitchFamily="50" charset="-127"/>
                        <a:cs typeface="Arial" pitchFamily="34" charset="0"/>
                      </a:endParaRPr>
                    </a:p>
                  </a:txBody>
                  <a:tcPr marL="3659" marR="3659" marT="365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7">
                  <a:txBody>
                    <a:bodyPr/>
                    <a:lstStyle/>
                    <a:p>
                      <a:pPr algn="ctr" fontAlgn="ctr"/>
                      <a:r>
                        <a:rPr lang="ko-KR" altLang="en-US" sz="800" b="0" i="0" u="none" strike="noStrike">
                          <a:effectLst/>
                          <a:latin typeface="굴림" pitchFamily="50" charset="-127"/>
                          <a:ea typeface="굴림" pitchFamily="50" charset="-127"/>
                          <a:cs typeface="Arial" pitchFamily="34" charset="0"/>
                        </a:rPr>
                        <a:t>　</a:t>
                      </a:r>
                    </a:p>
                  </a:txBody>
                  <a:tcPr marL="3659" marR="3659" marT="36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310089">
                <a:tc gridSpan="2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ko-KR" altLang="en-US" sz="800" b="0" i="0" u="none" strike="noStrike">
                          <a:effectLst/>
                          <a:latin typeface="굴림" pitchFamily="50" charset="-127"/>
                          <a:ea typeface="굴림" pitchFamily="50" charset="-127"/>
                          <a:cs typeface="Arial" pitchFamily="34" charset="0"/>
                        </a:rPr>
                        <a:t>　</a:t>
                      </a:r>
                    </a:p>
                  </a:txBody>
                  <a:tcPr marL="3659" marR="3659" marT="36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ko-KR" altLang="en-US" sz="800" b="0" i="0" u="none" strike="noStrike" dirty="0" smtClean="0">
                          <a:effectLst/>
                          <a:latin typeface="굴림" pitchFamily="50" charset="-127"/>
                          <a:ea typeface="굴림" pitchFamily="50" charset="-127"/>
                          <a:cs typeface="Arial" pitchFamily="34" charset="0"/>
                        </a:rPr>
                        <a:t>년  월  일 </a:t>
                      </a:r>
                      <a:r>
                        <a:rPr lang="en-US" altLang="ko-KR" sz="800" b="0" i="0" u="none" strike="noStrike" dirty="0" smtClean="0">
                          <a:effectLst/>
                          <a:latin typeface="굴림" pitchFamily="50" charset="-127"/>
                          <a:ea typeface="굴림" pitchFamily="50" charset="-127"/>
                          <a:cs typeface="Arial" pitchFamily="34" charset="0"/>
                        </a:rPr>
                        <a:t>~    </a:t>
                      </a:r>
                      <a:r>
                        <a:rPr lang="ko-KR" altLang="en-US" sz="800" b="0" i="0" u="none" strike="noStrike" dirty="0" smtClean="0">
                          <a:effectLst/>
                          <a:latin typeface="굴림" pitchFamily="50" charset="-127"/>
                          <a:ea typeface="굴림" pitchFamily="50" charset="-127"/>
                          <a:cs typeface="Arial" pitchFamily="34" charset="0"/>
                        </a:rPr>
                        <a:t>년  월  일</a:t>
                      </a:r>
                      <a:endParaRPr lang="ko-KR" altLang="en-US" sz="800" b="0" i="0" u="none" strike="noStrike" dirty="0">
                        <a:effectLst/>
                        <a:latin typeface="굴림" pitchFamily="50" charset="-127"/>
                        <a:ea typeface="굴림" pitchFamily="50" charset="-127"/>
                        <a:cs typeface="Arial" pitchFamily="34" charset="0"/>
                      </a:endParaRPr>
                    </a:p>
                  </a:txBody>
                  <a:tcPr marL="3659" marR="3659" marT="36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ko-KR" altLang="en-US" sz="800" b="0" i="0" u="none" strike="noStrike" dirty="0">
                        <a:effectLst/>
                        <a:latin typeface="굴림" pitchFamily="50" charset="-127"/>
                        <a:ea typeface="굴림" pitchFamily="50" charset="-127"/>
                        <a:cs typeface="Arial" pitchFamily="34" charset="0"/>
                      </a:endParaRPr>
                    </a:p>
                  </a:txBody>
                  <a:tcPr marL="3659" marR="3659" marT="365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ko-KR" altLang="en-US" sz="800" b="0" i="0" u="none" strike="noStrike" dirty="0">
                        <a:effectLst/>
                        <a:latin typeface="굴림" pitchFamily="50" charset="-127"/>
                        <a:ea typeface="굴림" pitchFamily="50" charset="-127"/>
                        <a:cs typeface="Arial" pitchFamily="34" charset="0"/>
                      </a:endParaRPr>
                    </a:p>
                  </a:txBody>
                  <a:tcPr marL="3659" marR="3659" marT="365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ko-KR" altLang="en-US" sz="800" b="0" i="0" u="none" strike="noStrike" dirty="0">
                        <a:effectLst/>
                        <a:latin typeface="굴림" pitchFamily="50" charset="-127"/>
                        <a:ea typeface="굴림" pitchFamily="50" charset="-127"/>
                        <a:cs typeface="Arial" pitchFamily="34" charset="0"/>
                      </a:endParaRPr>
                    </a:p>
                  </a:txBody>
                  <a:tcPr marL="3659" marR="3659" marT="365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altLang="ko-KR" sz="800" b="0" i="0" u="none" strike="noStrike" dirty="0">
                        <a:effectLst/>
                        <a:latin typeface="굴림" pitchFamily="50" charset="-127"/>
                        <a:ea typeface="굴림" pitchFamily="50" charset="-127"/>
                        <a:cs typeface="Arial" pitchFamily="34" charset="0"/>
                      </a:endParaRPr>
                    </a:p>
                  </a:txBody>
                  <a:tcPr marL="3659" marR="3659" marT="365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ko-KR" altLang="en-US" sz="800" b="0" i="0" u="none" strike="noStrike" dirty="0">
                        <a:effectLst/>
                        <a:latin typeface="굴림" pitchFamily="50" charset="-127"/>
                        <a:ea typeface="굴림" pitchFamily="50" charset="-127"/>
                        <a:cs typeface="Arial" pitchFamily="34" charset="0"/>
                      </a:endParaRPr>
                    </a:p>
                  </a:txBody>
                  <a:tcPr marL="3659" marR="3659" marT="365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ko-KR" altLang="en-US" sz="800" b="0" i="0" u="none" strike="noStrike" dirty="0">
                        <a:effectLst/>
                        <a:latin typeface="굴림" pitchFamily="50" charset="-127"/>
                        <a:ea typeface="굴림" pitchFamily="50" charset="-127"/>
                        <a:cs typeface="Arial" pitchFamily="34" charset="0"/>
                      </a:endParaRPr>
                    </a:p>
                  </a:txBody>
                  <a:tcPr marL="3659" marR="3659" marT="365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ko-KR" altLang="en-US" sz="800" b="0" i="0" u="none" strike="noStrike" dirty="0">
                        <a:effectLst/>
                        <a:latin typeface="굴림" pitchFamily="50" charset="-127"/>
                        <a:ea typeface="굴림" pitchFamily="50" charset="-127"/>
                        <a:cs typeface="Arial" pitchFamily="34" charset="0"/>
                      </a:endParaRPr>
                    </a:p>
                  </a:txBody>
                  <a:tcPr marL="3659" marR="3659" marT="365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ko-KR" altLang="en-US" sz="800" b="0" i="0" u="none" strike="noStrike" dirty="0">
                        <a:effectLst/>
                        <a:latin typeface="굴림" pitchFamily="50" charset="-127"/>
                        <a:ea typeface="굴림" pitchFamily="50" charset="-127"/>
                        <a:cs typeface="Arial" pitchFamily="34" charset="0"/>
                      </a:endParaRPr>
                    </a:p>
                  </a:txBody>
                  <a:tcPr marL="3659" marR="3659" marT="365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7">
                  <a:txBody>
                    <a:bodyPr/>
                    <a:lstStyle/>
                    <a:p>
                      <a:pPr algn="ctr" fontAlgn="ctr"/>
                      <a:r>
                        <a:rPr lang="ko-KR" altLang="en-US" sz="800" b="0" i="0" u="none" strike="noStrike">
                          <a:effectLst/>
                          <a:latin typeface="굴림" pitchFamily="50" charset="-127"/>
                          <a:ea typeface="굴림" pitchFamily="50" charset="-127"/>
                          <a:cs typeface="Arial" pitchFamily="34" charset="0"/>
                        </a:rPr>
                        <a:t>　</a:t>
                      </a:r>
                    </a:p>
                  </a:txBody>
                  <a:tcPr marL="3659" marR="3659" marT="36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310089">
                <a:tc rowSpan="3" gridSpan="2">
                  <a:txBody>
                    <a:bodyPr/>
                    <a:lstStyle/>
                    <a:p>
                      <a:pPr algn="ctr" fontAlgn="ctr"/>
                      <a:r>
                        <a:rPr lang="ko-KR" altLang="en-US" sz="800" b="1" i="0" u="none" strike="noStrike"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  <a:cs typeface="Arial" pitchFamily="34" charset="0"/>
                        </a:rPr>
                        <a:t>경력</a:t>
                      </a:r>
                      <a:br>
                        <a:rPr lang="ko-KR" altLang="en-US" sz="800" b="1" i="0" u="none" strike="noStrike"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  <a:cs typeface="Arial" pitchFamily="34" charset="0"/>
                        </a:rPr>
                      </a:br>
                      <a:r>
                        <a:rPr lang="ko-KR" altLang="en-US" sz="800" b="1" i="0" u="none" strike="noStrike"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  <a:cs typeface="Arial" pitchFamily="34" charset="0"/>
                        </a:rPr>
                        <a:t>사항</a:t>
                      </a:r>
                    </a:p>
                  </a:txBody>
                  <a:tcPr marL="3659" marR="3659" marT="36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ko-KR" altLang="en-US" sz="800" b="1" i="0" u="none" strike="noStrike"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  <a:cs typeface="Arial" pitchFamily="34" charset="0"/>
                        </a:rPr>
                        <a:t>회사명</a:t>
                      </a:r>
                    </a:p>
                  </a:txBody>
                  <a:tcPr marL="3659" marR="3659" marT="36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ko-KR" altLang="en-US" sz="800" b="1" i="0" u="none" strike="noStrike"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  <a:cs typeface="Arial" pitchFamily="34" charset="0"/>
                        </a:rPr>
                        <a:t>기간</a:t>
                      </a:r>
                    </a:p>
                  </a:txBody>
                  <a:tcPr marL="3659" marR="3659" marT="36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18">
                  <a:txBody>
                    <a:bodyPr/>
                    <a:lstStyle/>
                    <a:p>
                      <a:pPr algn="ctr" fontAlgn="ctr"/>
                      <a:r>
                        <a:rPr lang="ko-KR" altLang="en-US" sz="800" b="1" i="0" u="none" strike="noStrike"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  <a:cs typeface="Arial" pitchFamily="34" charset="0"/>
                        </a:rPr>
                        <a:t>세부내용</a:t>
                      </a:r>
                      <a:r>
                        <a:rPr lang="en-US" altLang="ko-KR" sz="800" b="1" i="0" u="none" strike="noStrike"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  <a:cs typeface="Arial" pitchFamily="34" charset="0"/>
                        </a:rPr>
                        <a:t>(</a:t>
                      </a:r>
                      <a:r>
                        <a:rPr lang="ko-KR" altLang="en-US" sz="800" b="1" i="0" u="none" strike="noStrike"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  <a:cs typeface="Arial" pitchFamily="34" charset="0"/>
                        </a:rPr>
                        <a:t>직무</a:t>
                      </a:r>
                      <a:r>
                        <a:rPr lang="en-US" altLang="ko-KR" sz="800" b="1" i="0" u="none" strike="noStrike"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  <a:cs typeface="Arial" pitchFamily="34" charset="0"/>
                        </a:rPr>
                        <a:t>)</a:t>
                      </a:r>
                      <a:endParaRPr lang="ko-KR" altLang="en-US" sz="800" b="1" i="0" u="none" strike="noStrike"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  <a:cs typeface="Arial" pitchFamily="34" charset="0"/>
                      </a:endParaRPr>
                    </a:p>
                  </a:txBody>
                  <a:tcPr marL="3659" marR="3659" marT="36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ko-KR" altLang="en-US" sz="800" b="1" i="0" u="none" strike="noStrike"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  <a:cs typeface="Arial" pitchFamily="34" charset="0"/>
                        </a:rPr>
                        <a:t>직위</a:t>
                      </a:r>
                      <a:r>
                        <a:rPr lang="en-US" altLang="ko-KR" sz="800" b="1" i="0" u="none" strike="noStrike"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  <a:cs typeface="Arial" pitchFamily="34" charset="0"/>
                        </a:rPr>
                        <a:t>/</a:t>
                      </a:r>
                      <a:r>
                        <a:rPr lang="ko-KR" altLang="en-US" sz="800" b="1" i="0" u="none" strike="noStrike"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  <a:cs typeface="Arial" pitchFamily="34" charset="0"/>
                        </a:rPr>
                        <a:t>직급</a:t>
                      </a:r>
                    </a:p>
                  </a:txBody>
                  <a:tcPr marL="3659" marR="3659" marT="36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ko-KR" altLang="en-US" sz="800" b="1" i="0" u="none" strike="noStrike"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  <a:cs typeface="Arial" pitchFamily="34" charset="0"/>
                        </a:rPr>
                        <a:t>소재지</a:t>
                      </a:r>
                    </a:p>
                  </a:txBody>
                  <a:tcPr marL="3659" marR="3659" marT="36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310089">
                <a:tc gridSpan="2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ko-KR" altLang="en-US" sz="800" b="0" i="0" u="none" strike="noStrike">
                          <a:effectLst/>
                          <a:latin typeface="굴림" pitchFamily="50" charset="-127"/>
                          <a:ea typeface="굴림" pitchFamily="50" charset="-127"/>
                          <a:cs typeface="Arial" pitchFamily="34" charset="0"/>
                        </a:rPr>
                        <a:t>　</a:t>
                      </a:r>
                    </a:p>
                  </a:txBody>
                  <a:tcPr marL="3659" marR="3659" marT="36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ko-KR" altLang="en-US" sz="800" b="0" i="0" u="none" strike="noStrike" dirty="0" smtClean="0">
                          <a:effectLst/>
                          <a:latin typeface="굴림" pitchFamily="50" charset="-127"/>
                          <a:ea typeface="굴림" pitchFamily="50" charset="-127"/>
                          <a:cs typeface="Arial" pitchFamily="34" charset="0"/>
                        </a:rPr>
                        <a:t>년  월  일 </a:t>
                      </a:r>
                      <a:r>
                        <a:rPr lang="en-US" altLang="ko-KR" sz="800" b="0" i="0" u="none" strike="noStrike" dirty="0" smtClean="0">
                          <a:effectLst/>
                          <a:latin typeface="굴림" pitchFamily="50" charset="-127"/>
                          <a:ea typeface="굴림" pitchFamily="50" charset="-127"/>
                          <a:cs typeface="Arial" pitchFamily="34" charset="0"/>
                        </a:rPr>
                        <a:t>~    </a:t>
                      </a:r>
                      <a:r>
                        <a:rPr lang="ko-KR" altLang="en-US" sz="800" b="0" i="0" u="none" strike="noStrike" dirty="0" smtClean="0">
                          <a:effectLst/>
                          <a:latin typeface="굴림" pitchFamily="50" charset="-127"/>
                          <a:ea typeface="굴림" pitchFamily="50" charset="-127"/>
                          <a:cs typeface="Arial" pitchFamily="34" charset="0"/>
                        </a:rPr>
                        <a:t>년  월  일</a:t>
                      </a:r>
                      <a:endParaRPr lang="ko-KR" altLang="en-US" sz="800" b="0" i="0" u="none" strike="noStrike" dirty="0">
                        <a:effectLst/>
                        <a:latin typeface="굴림" pitchFamily="50" charset="-127"/>
                        <a:ea typeface="굴림" pitchFamily="50" charset="-127"/>
                        <a:cs typeface="Arial" pitchFamily="34" charset="0"/>
                      </a:endParaRPr>
                    </a:p>
                  </a:txBody>
                  <a:tcPr marL="3659" marR="3659" marT="36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ko-KR" altLang="en-US" sz="800" b="0" i="0" u="none" strike="noStrike">
                        <a:effectLst/>
                        <a:latin typeface="굴림" pitchFamily="50" charset="-127"/>
                        <a:ea typeface="굴림" pitchFamily="50" charset="-127"/>
                        <a:cs typeface="Arial" pitchFamily="34" charset="0"/>
                      </a:endParaRPr>
                    </a:p>
                  </a:txBody>
                  <a:tcPr marL="3659" marR="3659" marT="365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ko-KR" altLang="en-US" sz="800" b="0" i="0" u="none" strike="noStrike">
                        <a:effectLst/>
                        <a:latin typeface="굴림" pitchFamily="50" charset="-127"/>
                        <a:ea typeface="굴림" pitchFamily="50" charset="-127"/>
                        <a:cs typeface="Arial" pitchFamily="34" charset="0"/>
                      </a:endParaRPr>
                    </a:p>
                  </a:txBody>
                  <a:tcPr marL="3659" marR="3659" marT="365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ko-KR" altLang="en-US" sz="800" b="0" i="0" u="none" strike="noStrike">
                        <a:effectLst/>
                        <a:latin typeface="굴림" pitchFamily="50" charset="-127"/>
                        <a:ea typeface="굴림" pitchFamily="50" charset="-127"/>
                        <a:cs typeface="Arial" pitchFamily="34" charset="0"/>
                      </a:endParaRPr>
                    </a:p>
                  </a:txBody>
                  <a:tcPr marL="3659" marR="3659" marT="365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altLang="ko-KR" sz="800" b="0" i="0" u="none" strike="noStrike" dirty="0">
                        <a:effectLst/>
                        <a:latin typeface="굴림" pitchFamily="50" charset="-127"/>
                        <a:ea typeface="굴림" pitchFamily="50" charset="-127"/>
                        <a:cs typeface="Arial" pitchFamily="34" charset="0"/>
                      </a:endParaRPr>
                    </a:p>
                  </a:txBody>
                  <a:tcPr marL="3659" marR="3659" marT="365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ko-KR" altLang="en-US" sz="800" b="0" i="0" u="none" strike="noStrike" dirty="0">
                        <a:effectLst/>
                        <a:latin typeface="굴림" pitchFamily="50" charset="-127"/>
                        <a:ea typeface="굴림" pitchFamily="50" charset="-127"/>
                        <a:cs typeface="Arial" pitchFamily="34" charset="0"/>
                      </a:endParaRPr>
                    </a:p>
                  </a:txBody>
                  <a:tcPr marL="3659" marR="3659" marT="365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ko-KR" altLang="en-US" sz="800" b="0" i="0" u="none" strike="noStrike" dirty="0">
                        <a:effectLst/>
                        <a:latin typeface="굴림" pitchFamily="50" charset="-127"/>
                        <a:ea typeface="굴림" pitchFamily="50" charset="-127"/>
                        <a:cs typeface="Arial" pitchFamily="34" charset="0"/>
                      </a:endParaRPr>
                    </a:p>
                  </a:txBody>
                  <a:tcPr marL="3659" marR="3659" marT="365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ko-KR" altLang="en-US" sz="800" b="0" i="0" u="none" strike="noStrike" dirty="0">
                        <a:effectLst/>
                        <a:latin typeface="굴림" pitchFamily="50" charset="-127"/>
                        <a:ea typeface="굴림" pitchFamily="50" charset="-127"/>
                        <a:cs typeface="Arial" pitchFamily="34" charset="0"/>
                      </a:endParaRPr>
                    </a:p>
                  </a:txBody>
                  <a:tcPr marL="3659" marR="3659" marT="365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ko-KR" altLang="en-US" sz="800" b="0" i="0" u="none" strike="noStrike" dirty="0">
                        <a:effectLst/>
                        <a:latin typeface="굴림" pitchFamily="50" charset="-127"/>
                        <a:ea typeface="굴림" pitchFamily="50" charset="-127"/>
                        <a:cs typeface="Arial" pitchFamily="34" charset="0"/>
                      </a:endParaRPr>
                    </a:p>
                  </a:txBody>
                  <a:tcPr marL="3659" marR="3659" marT="365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8">
                  <a:txBody>
                    <a:bodyPr/>
                    <a:lstStyle/>
                    <a:p>
                      <a:pPr algn="ctr" fontAlgn="ctr"/>
                      <a:r>
                        <a:rPr lang="ko-KR" altLang="en-US" sz="800" b="0" i="0" u="none" strike="noStrike">
                          <a:effectLst/>
                          <a:latin typeface="굴림" pitchFamily="50" charset="-127"/>
                          <a:ea typeface="굴림" pitchFamily="50" charset="-127"/>
                          <a:cs typeface="Arial" pitchFamily="34" charset="0"/>
                        </a:rPr>
                        <a:t>　</a:t>
                      </a:r>
                    </a:p>
                  </a:txBody>
                  <a:tcPr marL="3659" marR="3659" marT="36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ko-KR" altLang="en-US" sz="800" b="0" i="0" u="none" strike="noStrike">
                          <a:effectLst/>
                          <a:latin typeface="굴림" pitchFamily="50" charset="-127"/>
                          <a:ea typeface="굴림" pitchFamily="50" charset="-127"/>
                          <a:cs typeface="Arial" pitchFamily="34" charset="0"/>
                        </a:rPr>
                        <a:t>　</a:t>
                      </a:r>
                    </a:p>
                  </a:txBody>
                  <a:tcPr marL="3659" marR="3659" marT="36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ko-KR" altLang="en-US" sz="800" b="0" i="0" u="none" strike="noStrike">
                          <a:effectLst/>
                          <a:latin typeface="굴림" pitchFamily="50" charset="-127"/>
                          <a:ea typeface="굴림" pitchFamily="50" charset="-127"/>
                          <a:cs typeface="Arial" pitchFamily="34" charset="0"/>
                        </a:rPr>
                        <a:t>　</a:t>
                      </a:r>
                    </a:p>
                  </a:txBody>
                  <a:tcPr marL="3659" marR="3659" marT="36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310089">
                <a:tc gridSpan="2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ko-KR" altLang="en-US" sz="800" b="0" i="0" u="none" strike="noStrike">
                          <a:effectLst/>
                          <a:latin typeface="굴림" pitchFamily="50" charset="-127"/>
                          <a:ea typeface="굴림" pitchFamily="50" charset="-127"/>
                          <a:cs typeface="Arial" pitchFamily="34" charset="0"/>
                        </a:rPr>
                        <a:t>　</a:t>
                      </a:r>
                    </a:p>
                  </a:txBody>
                  <a:tcPr marL="3659" marR="3659" marT="36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800" b="0" i="0" u="none" strike="noStrike" dirty="0" smtClean="0">
                          <a:effectLst/>
                          <a:latin typeface="굴림" pitchFamily="50" charset="-127"/>
                          <a:ea typeface="굴림" pitchFamily="50" charset="-127"/>
                          <a:cs typeface="Arial" pitchFamily="34" charset="0"/>
                        </a:rPr>
                        <a:t>년  월  일 </a:t>
                      </a:r>
                      <a:r>
                        <a:rPr lang="en-US" altLang="ko-KR" sz="800" b="0" i="0" u="none" strike="noStrike" dirty="0" smtClean="0">
                          <a:effectLst/>
                          <a:latin typeface="굴림" pitchFamily="50" charset="-127"/>
                          <a:ea typeface="굴림" pitchFamily="50" charset="-127"/>
                          <a:cs typeface="Arial" pitchFamily="34" charset="0"/>
                        </a:rPr>
                        <a:t>~    </a:t>
                      </a:r>
                      <a:r>
                        <a:rPr lang="ko-KR" altLang="en-US" sz="800" b="0" i="0" u="none" strike="noStrike" dirty="0" smtClean="0">
                          <a:effectLst/>
                          <a:latin typeface="굴림" pitchFamily="50" charset="-127"/>
                          <a:ea typeface="굴림" pitchFamily="50" charset="-127"/>
                          <a:cs typeface="Arial" pitchFamily="34" charset="0"/>
                        </a:rPr>
                        <a:t>년  월  일</a:t>
                      </a:r>
                    </a:p>
                  </a:txBody>
                  <a:tcPr marL="3659" marR="3659" marT="36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ko-KR" altLang="en-US" sz="800" b="0" i="0" u="none" strike="noStrike" dirty="0">
                        <a:effectLst/>
                        <a:latin typeface="굴림" pitchFamily="50" charset="-127"/>
                        <a:ea typeface="굴림" pitchFamily="50" charset="-127"/>
                        <a:cs typeface="Arial" pitchFamily="34" charset="0"/>
                      </a:endParaRPr>
                    </a:p>
                  </a:txBody>
                  <a:tcPr marL="3659" marR="3659" marT="365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ko-KR" altLang="en-US" sz="800" b="0" i="0" u="none" strike="noStrike" dirty="0">
                        <a:effectLst/>
                        <a:latin typeface="굴림" pitchFamily="50" charset="-127"/>
                        <a:ea typeface="굴림" pitchFamily="50" charset="-127"/>
                        <a:cs typeface="Arial" pitchFamily="34" charset="0"/>
                      </a:endParaRPr>
                    </a:p>
                  </a:txBody>
                  <a:tcPr marL="3659" marR="3659" marT="365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ko-KR" altLang="en-US" sz="800" b="0" i="0" u="none" strike="noStrike" dirty="0">
                        <a:effectLst/>
                        <a:latin typeface="굴림" pitchFamily="50" charset="-127"/>
                        <a:ea typeface="굴림" pitchFamily="50" charset="-127"/>
                        <a:cs typeface="Arial" pitchFamily="34" charset="0"/>
                      </a:endParaRPr>
                    </a:p>
                  </a:txBody>
                  <a:tcPr marL="3659" marR="3659" marT="365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altLang="ko-KR" sz="800" b="0" i="0" u="none" strike="noStrike" dirty="0">
                        <a:effectLst/>
                        <a:latin typeface="굴림" pitchFamily="50" charset="-127"/>
                        <a:ea typeface="굴림" pitchFamily="50" charset="-127"/>
                        <a:cs typeface="Arial" pitchFamily="34" charset="0"/>
                      </a:endParaRPr>
                    </a:p>
                  </a:txBody>
                  <a:tcPr marL="3659" marR="3659" marT="365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ko-KR" altLang="en-US" sz="800" b="0" i="0" u="none" strike="noStrike" dirty="0">
                        <a:effectLst/>
                        <a:latin typeface="굴림" pitchFamily="50" charset="-127"/>
                        <a:ea typeface="굴림" pitchFamily="50" charset="-127"/>
                        <a:cs typeface="Arial" pitchFamily="34" charset="0"/>
                      </a:endParaRPr>
                    </a:p>
                  </a:txBody>
                  <a:tcPr marL="3659" marR="3659" marT="365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ko-KR" altLang="en-US" sz="800" b="0" i="0" u="none" strike="noStrike" dirty="0">
                        <a:effectLst/>
                        <a:latin typeface="굴림" pitchFamily="50" charset="-127"/>
                        <a:ea typeface="굴림" pitchFamily="50" charset="-127"/>
                        <a:cs typeface="Arial" pitchFamily="34" charset="0"/>
                      </a:endParaRPr>
                    </a:p>
                  </a:txBody>
                  <a:tcPr marL="3659" marR="3659" marT="365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ko-KR" altLang="en-US" sz="800" b="0" i="0" u="none" strike="noStrike" dirty="0">
                        <a:effectLst/>
                        <a:latin typeface="굴림" pitchFamily="50" charset="-127"/>
                        <a:ea typeface="굴림" pitchFamily="50" charset="-127"/>
                        <a:cs typeface="Arial" pitchFamily="34" charset="0"/>
                      </a:endParaRPr>
                    </a:p>
                  </a:txBody>
                  <a:tcPr marL="3659" marR="3659" marT="365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ko-KR" altLang="en-US" sz="800" b="0" i="0" u="none" strike="noStrike" dirty="0">
                        <a:effectLst/>
                        <a:latin typeface="굴림" pitchFamily="50" charset="-127"/>
                        <a:ea typeface="굴림" pitchFamily="50" charset="-127"/>
                        <a:cs typeface="Arial" pitchFamily="34" charset="0"/>
                      </a:endParaRPr>
                    </a:p>
                  </a:txBody>
                  <a:tcPr marL="3659" marR="3659" marT="365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8">
                  <a:txBody>
                    <a:bodyPr/>
                    <a:lstStyle/>
                    <a:p>
                      <a:pPr algn="ctr" fontAlgn="ctr"/>
                      <a:r>
                        <a:rPr lang="ko-KR" altLang="en-US" sz="800" b="0" i="0" u="none" strike="noStrike">
                          <a:effectLst/>
                          <a:latin typeface="굴림" pitchFamily="50" charset="-127"/>
                          <a:ea typeface="굴림" pitchFamily="50" charset="-127"/>
                          <a:cs typeface="Arial" pitchFamily="34" charset="0"/>
                        </a:rPr>
                        <a:t>　</a:t>
                      </a:r>
                    </a:p>
                  </a:txBody>
                  <a:tcPr marL="3659" marR="3659" marT="36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ko-KR" altLang="en-US" sz="800" b="0" i="0" u="none" strike="noStrike">
                          <a:effectLst/>
                          <a:latin typeface="굴림" pitchFamily="50" charset="-127"/>
                          <a:ea typeface="굴림" pitchFamily="50" charset="-127"/>
                          <a:cs typeface="Arial" pitchFamily="34" charset="0"/>
                        </a:rPr>
                        <a:t>　</a:t>
                      </a:r>
                    </a:p>
                  </a:txBody>
                  <a:tcPr marL="3659" marR="3659" marT="36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ko-KR" altLang="en-US" sz="800" b="0" i="0" u="none" strike="noStrike">
                          <a:effectLst/>
                          <a:latin typeface="굴림" pitchFamily="50" charset="-127"/>
                          <a:ea typeface="굴림" pitchFamily="50" charset="-127"/>
                          <a:cs typeface="Arial" pitchFamily="34" charset="0"/>
                        </a:rPr>
                        <a:t>　</a:t>
                      </a:r>
                    </a:p>
                  </a:txBody>
                  <a:tcPr marL="3659" marR="3659" marT="36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310089">
                <a:tc rowSpan="4" gridSpan="2"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굴림" pitchFamily="50" charset="-127"/>
                          <a:ea typeface="굴림" pitchFamily="50" charset="-127"/>
                          <a:cs typeface="Arial" pitchFamily="34" charset="0"/>
                        </a:rPr>
                        <a:t>어학</a:t>
                      </a:r>
                      <a:endParaRPr kumimoji="0" lang="en-US" altLang="ko-KR" sz="800" b="1" i="0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굴림" pitchFamily="50" charset="-127"/>
                        <a:ea typeface="굴림" pitchFamily="50" charset="-127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굴림" pitchFamily="50" charset="-127"/>
                          <a:ea typeface="굴림" pitchFamily="50" charset="-127"/>
                          <a:cs typeface="Arial" pitchFamily="34" charset="0"/>
                        </a:rPr>
                        <a:t>능력</a:t>
                      </a:r>
                      <a:endParaRPr kumimoji="0" lang="en-US" altLang="ko-KR" sz="800" b="1" i="0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굴림" pitchFamily="50" charset="-127"/>
                        <a:ea typeface="굴림" pitchFamily="50" charset="-127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굴림" pitchFamily="50" charset="-127"/>
                          <a:ea typeface="굴림" pitchFamily="50" charset="-127"/>
                          <a:cs typeface="Arial" pitchFamily="34" charset="0"/>
                        </a:rPr>
                        <a:t>/</a:t>
                      </a:r>
                    </a:p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굴림" pitchFamily="50" charset="-127"/>
                          <a:ea typeface="굴림" pitchFamily="50" charset="-127"/>
                          <a:cs typeface="Arial" pitchFamily="34" charset="0"/>
                        </a:rPr>
                        <a:t>해외</a:t>
                      </a:r>
                      <a:endParaRPr kumimoji="0" lang="en-US" altLang="ko-KR" sz="800" b="1" i="0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굴림" pitchFamily="50" charset="-127"/>
                        <a:ea typeface="굴림" pitchFamily="50" charset="-127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굴림" pitchFamily="50" charset="-127"/>
                          <a:ea typeface="굴림" pitchFamily="50" charset="-127"/>
                          <a:cs typeface="Arial" pitchFamily="34" charset="0"/>
                        </a:rPr>
                        <a:t>경험</a:t>
                      </a:r>
                      <a:endParaRPr kumimoji="0" lang="ko-KR" altLang="en-US" sz="8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굴림" pitchFamily="50" charset="-127"/>
                        <a:ea typeface="굴림" pitchFamily="50" charset="-127"/>
                        <a:cs typeface="Arial" pitchFamily="34" charset="0"/>
                      </a:endParaRPr>
                    </a:p>
                  </a:txBody>
                  <a:tcPr marL="3659" marR="3659" marT="36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4"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algn="ctr" defTabSz="914400" rtl="0" eaLnBrk="1" fontAlgn="ctr" latinLnBrk="1" hangingPunct="1"/>
                      <a:r>
                        <a:rPr lang="en-US" altLang="ko-KR" sz="800" b="1" i="0" u="none" strike="noStrike" kern="1200" smtClean="0"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  <a:cs typeface="Arial" pitchFamily="34" charset="0"/>
                        </a:rPr>
                        <a:t>TEST</a:t>
                      </a:r>
                      <a:r>
                        <a:rPr lang="ko-KR" altLang="en-US" sz="800" b="1" i="0" u="none" strike="noStrike" kern="1200" smtClean="0"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  <a:cs typeface="Arial" pitchFamily="34" charset="0"/>
                        </a:rPr>
                        <a:t>명</a:t>
                      </a:r>
                      <a:endParaRPr lang="ko-KR" altLang="en-US" sz="800" b="1" i="0" u="none" strike="noStrike" kern="1200"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  <a:cs typeface="Arial" pitchFamily="34" charset="0"/>
                      </a:endParaRPr>
                    </a:p>
                  </a:txBody>
                  <a:tcPr marL="3659" marR="3659" marT="36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marL="0" algn="ctr" defTabSz="914400" rtl="0" eaLnBrk="1" fontAlgn="ctr" latinLnBrk="1" hangingPunct="1"/>
                      <a:r>
                        <a:rPr lang="ko-KR" altLang="en-US" sz="800" b="1" i="0" u="none" strike="noStrike" kern="1200" smtClean="0"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  <a:cs typeface="Arial" pitchFamily="34" charset="0"/>
                        </a:rPr>
                        <a:t>공인점수</a:t>
                      </a:r>
                      <a:r>
                        <a:rPr lang="en-US" altLang="ko-KR" sz="800" b="1" i="0" u="none" strike="noStrike" kern="1200" smtClean="0"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  <a:cs typeface="Arial" pitchFamily="34" charset="0"/>
                        </a:rPr>
                        <a:t>/</a:t>
                      </a:r>
                      <a:r>
                        <a:rPr lang="ko-KR" altLang="en-US" sz="800" b="1" i="0" u="none" strike="noStrike" kern="1200" smtClean="0"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  <a:cs typeface="Arial" pitchFamily="34" charset="0"/>
                        </a:rPr>
                        <a:t>등급</a:t>
                      </a:r>
                      <a:endParaRPr lang="ko-KR" altLang="en-US" sz="800" b="1" i="0" u="none" strike="noStrike" kern="1200"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  <a:cs typeface="Arial" pitchFamily="34" charset="0"/>
                      </a:endParaRPr>
                    </a:p>
                  </a:txBody>
                  <a:tcPr marL="3659" marR="3659" marT="36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marL="0" algn="ctr" defTabSz="914400" rtl="0" eaLnBrk="1" fontAlgn="ctr" latinLnBrk="1" hangingPunct="1"/>
                      <a:r>
                        <a:rPr lang="ko-KR" altLang="en-US" sz="800" b="1" i="0" u="none" strike="noStrike" kern="1200" smtClean="0"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  <a:cs typeface="Arial" pitchFamily="34" charset="0"/>
                        </a:rPr>
                        <a:t>일자</a:t>
                      </a:r>
                      <a:endParaRPr lang="ko-KR" altLang="en-US" sz="800" b="1" i="0" u="none" strike="noStrike" kern="1200"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  <a:cs typeface="Arial" pitchFamily="34" charset="0"/>
                      </a:endParaRPr>
                    </a:p>
                  </a:txBody>
                  <a:tcPr marL="3659" marR="3659" marT="36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marL="0" algn="ctr" defTabSz="914400" rtl="0" eaLnBrk="1" fontAlgn="ctr" latinLnBrk="1" hangingPunct="1"/>
                      <a:r>
                        <a:rPr lang="ko-KR" altLang="en-US" sz="800" b="1" i="0" u="none" strike="noStrike" kern="1200" smtClean="0"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  <a:cs typeface="Arial" pitchFamily="34" charset="0"/>
                        </a:rPr>
                        <a:t>국가</a:t>
                      </a:r>
                      <a:endParaRPr lang="ko-KR" altLang="en-US" sz="800" b="1" i="0" u="none" strike="noStrike" kern="1200"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  <a:cs typeface="Arial" pitchFamily="34" charset="0"/>
                      </a:endParaRPr>
                    </a:p>
                  </a:txBody>
                  <a:tcPr marL="3659" marR="3659" marT="36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algn="ctr" defTabSz="914400" rtl="0" eaLnBrk="1" fontAlgn="ctr" latinLnBrk="1" hangingPunct="1"/>
                      <a:r>
                        <a:rPr lang="ko-KR" altLang="en-US" sz="800" b="1" i="0" u="none" strike="noStrike" kern="1200" smtClean="0"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  <a:cs typeface="Arial" pitchFamily="34" charset="0"/>
                        </a:rPr>
                        <a:t>기간</a:t>
                      </a:r>
                      <a:endParaRPr lang="ko-KR" altLang="en-US" sz="800" b="1" i="0" u="none" strike="noStrike" kern="1200"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  <a:cs typeface="Arial" pitchFamily="34" charset="0"/>
                      </a:endParaRPr>
                    </a:p>
                  </a:txBody>
                  <a:tcPr marL="3659" marR="3659" marT="36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L="0" algn="ctr" defTabSz="914400" rtl="0" eaLnBrk="1" fontAlgn="ctr" latinLnBrk="1" hangingPunct="1"/>
                      <a:r>
                        <a:rPr lang="ko-KR" altLang="en-US" sz="800" b="1" i="0" u="none" strike="noStrike" kern="1200" smtClean="0"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  <a:cs typeface="Arial" pitchFamily="34" charset="0"/>
                        </a:rPr>
                        <a:t>체류활동내용</a:t>
                      </a:r>
                      <a:endParaRPr lang="ko-KR" altLang="en-US" sz="800" b="1" i="0" u="none" strike="noStrike" kern="1200"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  <a:cs typeface="Arial" pitchFamily="34" charset="0"/>
                      </a:endParaRPr>
                    </a:p>
                  </a:txBody>
                  <a:tcPr marL="3659" marR="3659" marT="36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310089">
                <a:tc gridSpan="2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endParaRPr lang="ko-KR" altLang="en-US" sz="800" b="0" i="0" u="none" strike="noStrike">
                        <a:effectLst/>
                        <a:latin typeface="굴림" pitchFamily="50" charset="-127"/>
                        <a:ea typeface="굴림" pitchFamily="50" charset="-127"/>
                        <a:cs typeface="Arial" pitchFamily="34" charset="0"/>
                      </a:endParaRPr>
                    </a:p>
                  </a:txBody>
                  <a:tcPr marL="3659" marR="3659" marT="36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b="0" i="0" u="none" strike="noStrike" dirty="0" smtClean="0">
                        <a:effectLst/>
                        <a:latin typeface="굴림" pitchFamily="50" charset="-127"/>
                        <a:ea typeface="굴림" pitchFamily="50" charset="-127"/>
                        <a:cs typeface="Arial" pitchFamily="34" charset="0"/>
                      </a:endParaRPr>
                    </a:p>
                  </a:txBody>
                  <a:tcPr marL="3659" marR="3659" marT="36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 fontAlgn="ctr"/>
                      <a:endParaRPr lang="ko-KR" altLang="en-US" sz="800" b="0" i="0" u="none" strike="noStrike">
                        <a:effectLst/>
                        <a:latin typeface="굴림" pitchFamily="50" charset="-127"/>
                        <a:ea typeface="굴림" pitchFamily="50" charset="-127"/>
                        <a:cs typeface="Arial" pitchFamily="34" charset="0"/>
                      </a:endParaRPr>
                    </a:p>
                  </a:txBody>
                  <a:tcPr marL="3659" marR="3659" marT="36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 fontAlgn="ctr"/>
                      <a:endParaRPr lang="ko-KR" altLang="en-US" sz="800" b="0" i="0" u="none" strike="noStrike">
                        <a:effectLst/>
                        <a:latin typeface="굴림" pitchFamily="50" charset="-127"/>
                        <a:ea typeface="굴림" pitchFamily="50" charset="-127"/>
                        <a:cs typeface="Arial" pitchFamily="34" charset="0"/>
                      </a:endParaRPr>
                    </a:p>
                  </a:txBody>
                  <a:tcPr marL="3659" marR="3659" marT="36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endParaRPr lang="ko-KR" altLang="en-US" sz="800" b="0" i="0" u="none" strike="noStrike">
                        <a:effectLst/>
                        <a:latin typeface="굴림" pitchFamily="50" charset="-127"/>
                        <a:ea typeface="굴림" pitchFamily="50" charset="-127"/>
                        <a:cs typeface="Arial" pitchFamily="34" charset="0"/>
                      </a:endParaRPr>
                    </a:p>
                  </a:txBody>
                  <a:tcPr marL="3659" marR="3659" marT="36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ctr"/>
                      <a:endParaRPr lang="ko-KR" altLang="en-US" sz="800" b="0" i="0" u="none" strike="noStrike">
                        <a:effectLst/>
                        <a:latin typeface="굴림" pitchFamily="50" charset="-127"/>
                        <a:ea typeface="굴림" pitchFamily="50" charset="-127"/>
                        <a:cs typeface="Arial" pitchFamily="34" charset="0"/>
                      </a:endParaRPr>
                    </a:p>
                  </a:txBody>
                  <a:tcPr marL="3659" marR="3659" marT="36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310089">
                <a:tc gridSpan="2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endParaRPr lang="ko-KR" altLang="en-US" sz="800" b="0" i="0" u="none" strike="noStrike">
                        <a:effectLst/>
                        <a:latin typeface="굴림" pitchFamily="50" charset="-127"/>
                        <a:ea typeface="굴림" pitchFamily="50" charset="-127"/>
                        <a:cs typeface="Arial" pitchFamily="34" charset="0"/>
                      </a:endParaRPr>
                    </a:p>
                  </a:txBody>
                  <a:tcPr marL="3659" marR="3659" marT="36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b="0" i="0" u="none" strike="noStrike" dirty="0" smtClean="0">
                        <a:effectLst/>
                        <a:latin typeface="굴림" pitchFamily="50" charset="-127"/>
                        <a:ea typeface="굴림" pitchFamily="50" charset="-127"/>
                        <a:cs typeface="Arial" pitchFamily="34" charset="0"/>
                      </a:endParaRPr>
                    </a:p>
                  </a:txBody>
                  <a:tcPr marL="3659" marR="3659" marT="36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 fontAlgn="ctr"/>
                      <a:endParaRPr lang="ko-KR" altLang="en-US" sz="800" b="0" i="0" u="none" strike="noStrike">
                        <a:effectLst/>
                        <a:latin typeface="굴림" pitchFamily="50" charset="-127"/>
                        <a:ea typeface="굴림" pitchFamily="50" charset="-127"/>
                        <a:cs typeface="Arial" pitchFamily="34" charset="0"/>
                      </a:endParaRPr>
                    </a:p>
                  </a:txBody>
                  <a:tcPr marL="3659" marR="3659" marT="36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 fontAlgn="ctr"/>
                      <a:endParaRPr lang="ko-KR" altLang="en-US" sz="800" b="0" i="0" u="none" strike="noStrike">
                        <a:effectLst/>
                        <a:latin typeface="굴림" pitchFamily="50" charset="-127"/>
                        <a:ea typeface="굴림" pitchFamily="50" charset="-127"/>
                        <a:cs typeface="Arial" pitchFamily="34" charset="0"/>
                      </a:endParaRPr>
                    </a:p>
                  </a:txBody>
                  <a:tcPr marL="3659" marR="3659" marT="36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endParaRPr lang="ko-KR" altLang="en-US" sz="800" b="0" i="0" u="none" strike="noStrike">
                        <a:effectLst/>
                        <a:latin typeface="굴림" pitchFamily="50" charset="-127"/>
                        <a:ea typeface="굴림" pitchFamily="50" charset="-127"/>
                        <a:cs typeface="Arial" pitchFamily="34" charset="0"/>
                      </a:endParaRPr>
                    </a:p>
                  </a:txBody>
                  <a:tcPr marL="3659" marR="3659" marT="36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ctr"/>
                      <a:endParaRPr lang="ko-KR" altLang="en-US" sz="800" b="0" i="0" u="none" strike="noStrike">
                        <a:effectLst/>
                        <a:latin typeface="굴림" pitchFamily="50" charset="-127"/>
                        <a:ea typeface="굴림" pitchFamily="50" charset="-127"/>
                        <a:cs typeface="Arial" pitchFamily="34" charset="0"/>
                      </a:endParaRPr>
                    </a:p>
                  </a:txBody>
                  <a:tcPr marL="3659" marR="3659" marT="36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310089">
                <a:tc gridSpan="2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ko-KR" altLang="en-US" sz="800" b="0" i="0" u="none" strike="noStrike">
                          <a:effectLst/>
                          <a:latin typeface="굴림" pitchFamily="50" charset="-127"/>
                          <a:ea typeface="굴림" pitchFamily="50" charset="-127"/>
                          <a:cs typeface="Arial" pitchFamily="34" charset="0"/>
                        </a:rPr>
                        <a:t>　</a:t>
                      </a:r>
                    </a:p>
                  </a:txBody>
                  <a:tcPr marL="3659" marR="3659" marT="36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b="0" i="0" u="none" strike="noStrike" dirty="0" smtClean="0">
                        <a:effectLst/>
                        <a:latin typeface="굴림" pitchFamily="50" charset="-127"/>
                        <a:ea typeface="굴림" pitchFamily="50" charset="-127"/>
                        <a:cs typeface="Arial" pitchFamily="34" charset="0"/>
                      </a:endParaRPr>
                    </a:p>
                  </a:txBody>
                  <a:tcPr marL="3659" marR="3659" marT="36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ko-KR" altLang="en-US" sz="800" b="0" i="0" u="none" strike="noStrike">
                        <a:effectLst/>
                        <a:latin typeface="굴림" pitchFamily="50" charset="-127"/>
                        <a:ea typeface="굴림" pitchFamily="50" charset="-127"/>
                        <a:cs typeface="Arial" pitchFamily="34" charset="0"/>
                      </a:endParaRPr>
                    </a:p>
                  </a:txBody>
                  <a:tcPr marL="3659" marR="3659" marT="365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ko-KR" altLang="en-US" sz="800" b="0" i="0" u="none" strike="noStrike">
                        <a:effectLst/>
                        <a:latin typeface="굴림" pitchFamily="50" charset="-127"/>
                        <a:ea typeface="굴림" pitchFamily="50" charset="-127"/>
                        <a:cs typeface="Arial" pitchFamily="34" charset="0"/>
                      </a:endParaRPr>
                    </a:p>
                  </a:txBody>
                  <a:tcPr marL="3659" marR="3659" marT="365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ko-KR" altLang="en-US" sz="800" b="0" i="0" u="none" strike="noStrike">
                        <a:effectLst/>
                        <a:latin typeface="굴림" pitchFamily="50" charset="-127"/>
                        <a:ea typeface="굴림" pitchFamily="50" charset="-127"/>
                        <a:cs typeface="Arial" pitchFamily="34" charset="0"/>
                      </a:endParaRPr>
                    </a:p>
                  </a:txBody>
                  <a:tcPr marL="3659" marR="3659" marT="365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altLang="ko-KR" sz="800" b="0" i="0" u="none" strike="noStrike" dirty="0">
                        <a:effectLst/>
                        <a:latin typeface="굴림" pitchFamily="50" charset="-127"/>
                        <a:ea typeface="굴림" pitchFamily="50" charset="-127"/>
                        <a:cs typeface="Arial" pitchFamily="34" charset="0"/>
                      </a:endParaRPr>
                    </a:p>
                  </a:txBody>
                  <a:tcPr marL="3659" marR="3659" marT="365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ko-KR" altLang="en-US" sz="800" b="0" i="0" u="none" strike="noStrike" dirty="0">
                        <a:effectLst/>
                        <a:latin typeface="굴림" pitchFamily="50" charset="-127"/>
                        <a:ea typeface="굴림" pitchFamily="50" charset="-127"/>
                        <a:cs typeface="Arial" pitchFamily="34" charset="0"/>
                      </a:endParaRPr>
                    </a:p>
                  </a:txBody>
                  <a:tcPr marL="3659" marR="3659" marT="365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ko-KR" altLang="en-US" sz="800" b="0" i="0" u="none" strike="noStrike">
                        <a:effectLst/>
                        <a:latin typeface="굴림" pitchFamily="50" charset="-127"/>
                        <a:ea typeface="굴림" pitchFamily="50" charset="-127"/>
                        <a:cs typeface="Arial" pitchFamily="34" charset="0"/>
                      </a:endParaRPr>
                    </a:p>
                  </a:txBody>
                  <a:tcPr marL="3659" marR="3659" marT="365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ko-KR" altLang="en-US" sz="800" b="0" i="0" u="none" strike="noStrike" dirty="0">
                        <a:effectLst/>
                        <a:latin typeface="굴림" pitchFamily="50" charset="-127"/>
                        <a:ea typeface="굴림" pitchFamily="50" charset="-127"/>
                        <a:cs typeface="Arial" pitchFamily="34" charset="0"/>
                      </a:endParaRPr>
                    </a:p>
                  </a:txBody>
                  <a:tcPr marL="3659" marR="3659" marT="365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ko-KR" altLang="en-US" sz="800" b="0" i="0" u="none" strike="noStrike" dirty="0">
                        <a:effectLst/>
                        <a:latin typeface="굴림" pitchFamily="50" charset="-127"/>
                        <a:ea typeface="굴림" pitchFamily="50" charset="-127"/>
                        <a:cs typeface="Arial" pitchFamily="34" charset="0"/>
                      </a:endParaRPr>
                    </a:p>
                  </a:txBody>
                  <a:tcPr marL="3659" marR="3659" marT="365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ko-KR" altLang="en-US" sz="800" b="0" i="0" u="none" strike="noStrike">
                          <a:effectLst/>
                          <a:latin typeface="굴림" pitchFamily="50" charset="-127"/>
                          <a:ea typeface="굴림" pitchFamily="50" charset="-127"/>
                          <a:cs typeface="Arial" pitchFamily="34" charset="0"/>
                        </a:rPr>
                        <a:t>　</a:t>
                      </a:r>
                    </a:p>
                  </a:txBody>
                  <a:tcPr marL="3659" marR="3659" marT="36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 fontAlgn="ctr"/>
                      <a:endParaRPr lang="ko-KR" altLang="en-US" sz="800" b="0" i="0" u="none" strike="noStrike">
                        <a:effectLst/>
                        <a:latin typeface="굴림" pitchFamily="50" charset="-127"/>
                        <a:ea typeface="굴림" pitchFamily="50" charset="-127"/>
                        <a:cs typeface="Arial" pitchFamily="34" charset="0"/>
                      </a:endParaRPr>
                    </a:p>
                  </a:txBody>
                  <a:tcPr marL="3659" marR="3659" marT="36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ko-KR" altLang="en-US" sz="800" b="0" i="0" u="none" strike="noStrike">
                          <a:effectLst/>
                          <a:latin typeface="굴림" pitchFamily="50" charset="-127"/>
                          <a:ea typeface="굴림" pitchFamily="50" charset="-127"/>
                          <a:cs typeface="Arial" pitchFamily="34" charset="0"/>
                        </a:rPr>
                        <a:t>　</a:t>
                      </a:r>
                    </a:p>
                  </a:txBody>
                  <a:tcPr marL="3659" marR="3659" marT="36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ko-KR" altLang="en-US" sz="800" b="0" i="0" u="none" strike="noStrike">
                          <a:effectLst/>
                          <a:latin typeface="굴림" pitchFamily="50" charset="-127"/>
                          <a:ea typeface="굴림" pitchFamily="50" charset="-127"/>
                          <a:cs typeface="Arial" pitchFamily="34" charset="0"/>
                        </a:rPr>
                        <a:t>　</a:t>
                      </a:r>
                    </a:p>
                  </a:txBody>
                  <a:tcPr marL="3659" marR="3659" marT="36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310089">
                <a:tc rowSpan="5" gridSpan="2">
                  <a:txBody>
                    <a:bodyPr/>
                    <a:lstStyle/>
                    <a:p>
                      <a:pPr algn="ctr" fontAlgn="ctr"/>
                      <a:r>
                        <a:rPr lang="ko-KR" altLang="en-US" sz="800" b="1" i="0" u="none" strike="noStrike"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  <a:cs typeface="Arial" pitchFamily="34" charset="0"/>
                        </a:rPr>
                        <a:t>자격</a:t>
                      </a:r>
                      <a:br>
                        <a:rPr lang="ko-KR" altLang="en-US" sz="800" b="1" i="0" u="none" strike="noStrike"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  <a:cs typeface="Arial" pitchFamily="34" charset="0"/>
                        </a:rPr>
                      </a:br>
                      <a:r>
                        <a:rPr lang="ko-KR" altLang="en-US" sz="800" b="1" i="0" u="none" strike="noStrike"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  <a:cs typeface="Arial" pitchFamily="34" charset="0"/>
                        </a:rPr>
                        <a:t>사항</a:t>
                      </a:r>
                    </a:p>
                  </a:txBody>
                  <a:tcPr marL="3659" marR="3659" marT="36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5"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11">
                  <a:txBody>
                    <a:bodyPr/>
                    <a:lstStyle/>
                    <a:p>
                      <a:pPr algn="ctr" fontAlgn="ctr"/>
                      <a:r>
                        <a:rPr lang="ko-KR" altLang="en-US" sz="80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  <a:cs typeface="Arial" pitchFamily="34" charset="0"/>
                        </a:rPr>
                        <a:t>취득년월</a:t>
                      </a:r>
                      <a:endParaRPr lang="ko-KR" altLang="en-US" sz="800" b="1" i="0" u="none" strike="noStrike" dirty="0"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  <a:cs typeface="Arial" pitchFamily="34" charset="0"/>
                      </a:endParaRPr>
                    </a:p>
                  </a:txBody>
                  <a:tcPr marL="3659" marR="3659" marT="36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ko-KR" altLang="en-US" sz="800" b="0" i="0" u="none" strike="noStrike" dirty="0">
                        <a:solidFill>
                          <a:srgbClr val="008000"/>
                        </a:solidFill>
                        <a:effectLst/>
                        <a:latin typeface="굴림" pitchFamily="50" charset="-127"/>
                        <a:ea typeface="굴림" pitchFamily="50" charset="-127"/>
                        <a:cs typeface="Arial" pitchFamily="34" charset="0"/>
                      </a:endParaRPr>
                    </a:p>
                  </a:txBody>
                  <a:tcPr marL="3659" marR="3659" marT="36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b="0" i="0" u="none" strike="noStrike" dirty="0" smtClean="0">
                        <a:solidFill>
                          <a:srgbClr val="008000"/>
                        </a:solidFill>
                        <a:effectLst/>
                        <a:latin typeface="굴림" pitchFamily="50" charset="-127"/>
                        <a:ea typeface="굴림" pitchFamily="50" charset="-127"/>
                        <a:cs typeface="Arial" pitchFamily="34" charset="0"/>
                      </a:endParaRPr>
                    </a:p>
                  </a:txBody>
                  <a:tcPr marL="3659" marR="3659" marT="36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b="0" i="0" u="none" strike="noStrike" dirty="0" smtClean="0">
                        <a:solidFill>
                          <a:srgbClr val="008000"/>
                        </a:solidFill>
                        <a:effectLst/>
                        <a:latin typeface="굴림" pitchFamily="50" charset="-127"/>
                        <a:ea typeface="굴림" pitchFamily="50" charset="-127"/>
                        <a:cs typeface="Arial" pitchFamily="34" charset="0"/>
                      </a:endParaRPr>
                    </a:p>
                  </a:txBody>
                  <a:tcPr marL="3659" marR="3659" marT="36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gridSpan="15"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  <a:cs typeface="Arial" pitchFamily="34" charset="0"/>
                        </a:rPr>
                        <a:t>자격증명</a:t>
                      </a:r>
                    </a:p>
                  </a:txBody>
                  <a:tcPr marL="3659" marR="3659" marT="36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ko-KR" altLang="en-US" sz="800" b="0" i="0" u="none" strike="noStrike">
                        <a:solidFill>
                          <a:srgbClr val="008000"/>
                        </a:solidFill>
                        <a:effectLst/>
                        <a:latin typeface="굴림" pitchFamily="50" charset="-127"/>
                        <a:ea typeface="굴림" pitchFamily="50" charset="-127"/>
                        <a:cs typeface="Arial" pitchFamily="34" charset="0"/>
                      </a:endParaRPr>
                    </a:p>
                  </a:txBody>
                  <a:tcPr marL="3659" marR="3659" marT="36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14">
                  <a:txBody>
                    <a:bodyPr/>
                    <a:lstStyle/>
                    <a:p>
                      <a:pPr algn="ctr" fontAlgn="ctr"/>
                      <a:r>
                        <a:rPr lang="ko-KR" altLang="en-US" sz="800" b="1" i="0" u="none" strike="noStrike"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  <a:cs typeface="Arial" pitchFamily="34" charset="0"/>
                        </a:rPr>
                        <a:t>발행기관</a:t>
                      </a:r>
                    </a:p>
                  </a:txBody>
                  <a:tcPr marL="3659" marR="3659" marT="36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310089">
                <a:tc gridSpan="2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11">
                  <a:txBody>
                    <a:bodyPr/>
                    <a:lstStyle/>
                    <a:p>
                      <a:pPr algn="ctr" fontAlgn="ctr"/>
                      <a:r>
                        <a:rPr lang="ko-KR" altLang="en-US" sz="800" b="0" i="0" u="none" strike="noStrike" dirty="0" smtClean="0">
                          <a:effectLst/>
                          <a:latin typeface="굴림" pitchFamily="50" charset="-127"/>
                          <a:ea typeface="굴림" pitchFamily="50" charset="-127"/>
                          <a:cs typeface="Arial" pitchFamily="34" charset="0"/>
                        </a:rPr>
                        <a:t>년    월    일</a:t>
                      </a:r>
                      <a:endParaRPr lang="ko-KR" altLang="en-US" sz="800" b="0" i="0" u="none" strike="noStrike" dirty="0">
                        <a:effectLst/>
                        <a:latin typeface="굴림" pitchFamily="50" charset="-127"/>
                        <a:ea typeface="굴림" pitchFamily="50" charset="-127"/>
                        <a:cs typeface="Arial" pitchFamily="34" charset="0"/>
                      </a:endParaRPr>
                    </a:p>
                  </a:txBody>
                  <a:tcPr marL="3659" marR="3659" marT="36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ko-KR" altLang="en-US" sz="800" b="0" i="0" u="none" strike="noStrike" dirty="0">
                        <a:effectLst/>
                        <a:latin typeface="굴림" pitchFamily="50" charset="-127"/>
                        <a:ea typeface="굴림" pitchFamily="50" charset="-127"/>
                        <a:cs typeface="Arial" pitchFamily="34" charset="0"/>
                      </a:endParaRPr>
                    </a:p>
                  </a:txBody>
                  <a:tcPr marL="3659" marR="3659" marT="365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ko-KR" altLang="en-US" sz="800" b="0" i="0" u="none" strike="noStrike">
                        <a:effectLst/>
                        <a:latin typeface="굴림" pitchFamily="50" charset="-127"/>
                        <a:ea typeface="굴림" pitchFamily="50" charset="-127"/>
                        <a:cs typeface="Arial" pitchFamily="34" charset="0"/>
                      </a:endParaRPr>
                    </a:p>
                  </a:txBody>
                  <a:tcPr marL="3659" marR="3659" marT="365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ko-KR" altLang="en-US" sz="800" b="0" i="0" u="none" strike="noStrike" dirty="0">
                        <a:effectLst/>
                        <a:latin typeface="굴림" pitchFamily="50" charset="-127"/>
                        <a:ea typeface="굴림" pitchFamily="50" charset="-127"/>
                        <a:cs typeface="Arial" pitchFamily="34" charset="0"/>
                      </a:endParaRPr>
                    </a:p>
                  </a:txBody>
                  <a:tcPr marL="3659" marR="3659" marT="365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ko-KR" altLang="en-US" sz="800" b="0" i="0" u="none" strike="noStrike" dirty="0">
                        <a:effectLst/>
                        <a:latin typeface="굴림" pitchFamily="50" charset="-127"/>
                        <a:ea typeface="굴림" pitchFamily="50" charset="-127"/>
                        <a:cs typeface="Arial" pitchFamily="34" charset="0"/>
                      </a:endParaRPr>
                    </a:p>
                  </a:txBody>
                  <a:tcPr marL="3659" marR="3659" marT="36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800" dirty="0"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3659" marR="3659" marT="36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 marL="3659" marR="3659" marT="36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5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 marL="3659" marR="3659" marT="36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ko-KR" altLang="en-US" sz="800" b="0" i="0" u="none" strike="noStrike">
                        <a:effectLst/>
                        <a:latin typeface="굴림" pitchFamily="50" charset="-127"/>
                        <a:ea typeface="굴림" pitchFamily="50" charset="-127"/>
                        <a:cs typeface="Arial" pitchFamily="34" charset="0"/>
                      </a:endParaRPr>
                    </a:p>
                  </a:txBody>
                  <a:tcPr marL="3659" marR="3659" marT="36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14">
                  <a:txBody>
                    <a:bodyPr/>
                    <a:lstStyle/>
                    <a:p>
                      <a:pPr algn="ctr" fontAlgn="ctr"/>
                      <a:r>
                        <a:rPr lang="ko-KR" altLang="en-US" sz="800" b="0" i="0" u="none" strike="noStrike">
                          <a:effectLst/>
                          <a:latin typeface="굴림" pitchFamily="50" charset="-127"/>
                          <a:ea typeface="굴림" pitchFamily="50" charset="-127"/>
                          <a:cs typeface="Arial" pitchFamily="34" charset="0"/>
                        </a:rPr>
                        <a:t>　</a:t>
                      </a:r>
                    </a:p>
                  </a:txBody>
                  <a:tcPr marL="3659" marR="3659" marT="36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310089">
                <a:tc gridSpan="2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11">
                  <a:txBody>
                    <a:bodyPr/>
                    <a:lstStyle/>
                    <a:p>
                      <a:pPr algn="ctr" fontAlgn="ctr"/>
                      <a:r>
                        <a:rPr lang="ko-KR" altLang="en-US" sz="800" b="0" i="0" u="none" strike="noStrike" smtClean="0">
                          <a:effectLst/>
                          <a:latin typeface="굴림" pitchFamily="50" charset="-127"/>
                          <a:ea typeface="굴림" pitchFamily="50" charset="-127"/>
                          <a:cs typeface="Arial" pitchFamily="34" charset="0"/>
                        </a:rPr>
                        <a:t>년    월    일</a:t>
                      </a:r>
                      <a:endParaRPr lang="ko-KR" altLang="en-US" sz="800" b="0" i="0" u="none" strike="noStrike" dirty="0">
                        <a:effectLst/>
                        <a:latin typeface="굴림" pitchFamily="50" charset="-127"/>
                        <a:ea typeface="굴림" pitchFamily="50" charset="-127"/>
                        <a:cs typeface="Arial" pitchFamily="34" charset="0"/>
                      </a:endParaRPr>
                    </a:p>
                  </a:txBody>
                  <a:tcPr marL="3659" marR="3659" marT="36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ko-KR" altLang="en-US" sz="800" b="0" i="0" u="none" strike="noStrike" dirty="0">
                        <a:effectLst/>
                        <a:latin typeface="굴림" pitchFamily="50" charset="-127"/>
                        <a:ea typeface="굴림" pitchFamily="50" charset="-127"/>
                        <a:cs typeface="Arial" pitchFamily="34" charset="0"/>
                      </a:endParaRPr>
                    </a:p>
                  </a:txBody>
                  <a:tcPr marL="3659" marR="3659" marT="365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ko-KR" altLang="en-US" sz="800" b="0" i="0" u="none" strike="noStrike">
                        <a:effectLst/>
                        <a:latin typeface="굴림" pitchFamily="50" charset="-127"/>
                        <a:ea typeface="굴림" pitchFamily="50" charset="-127"/>
                        <a:cs typeface="Arial" pitchFamily="34" charset="0"/>
                      </a:endParaRPr>
                    </a:p>
                  </a:txBody>
                  <a:tcPr marL="3659" marR="3659" marT="365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ko-KR" altLang="en-US" sz="800" b="0" i="0" u="none" strike="noStrike" dirty="0">
                        <a:effectLst/>
                        <a:latin typeface="굴림" pitchFamily="50" charset="-127"/>
                        <a:ea typeface="굴림" pitchFamily="50" charset="-127"/>
                        <a:cs typeface="Arial" pitchFamily="34" charset="0"/>
                      </a:endParaRPr>
                    </a:p>
                  </a:txBody>
                  <a:tcPr marL="3659" marR="3659" marT="365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ko-KR" altLang="en-US" sz="800" b="0" i="0" u="none" strike="noStrike" dirty="0">
                        <a:effectLst/>
                        <a:latin typeface="굴림" pitchFamily="50" charset="-127"/>
                        <a:ea typeface="굴림" pitchFamily="50" charset="-127"/>
                        <a:cs typeface="Arial" pitchFamily="34" charset="0"/>
                      </a:endParaRPr>
                    </a:p>
                  </a:txBody>
                  <a:tcPr marL="3659" marR="3659" marT="36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800" dirty="0"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3659" marR="3659" marT="36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 marL="3659" marR="3659" marT="36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5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 marL="3659" marR="3659" marT="36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ko-KR" altLang="en-US" sz="800" b="0" i="0" u="none" strike="noStrike">
                        <a:effectLst/>
                        <a:latin typeface="굴림" pitchFamily="50" charset="-127"/>
                        <a:ea typeface="굴림" pitchFamily="50" charset="-127"/>
                        <a:cs typeface="Arial" pitchFamily="34" charset="0"/>
                      </a:endParaRPr>
                    </a:p>
                  </a:txBody>
                  <a:tcPr marL="3659" marR="3659" marT="36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14">
                  <a:txBody>
                    <a:bodyPr/>
                    <a:lstStyle/>
                    <a:p>
                      <a:pPr algn="ctr" fontAlgn="ctr"/>
                      <a:r>
                        <a:rPr lang="ko-KR" altLang="en-US" sz="800" b="0" i="0" u="none" strike="noStrike">
                          <a:effectLst/>
                          <a:latin typeface="굴림" pitchFamily="50" charset="-127"/>
                          <a:ea typeface="굴림" pitchFamily="50" charset="-127"/>
                          <a:cs typeface="Arial" pitchFamily="34" charset="0"/>
                        </a:rPr>
                        <a:t>　</a:t>
                      </a:r>
                    </a:p>
                  </a:txBody>
                  <a:tcPr marL="3659" marR="3659" marT="36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310089">
                <a:tc gridSpan="2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11">
                  <a:txBody>
                    <a:bodyPr/>
                    <a:lstStyle/>
                    <a:p>
                      <a:pPr algn="ctr" fontAlgn="ctr"/>
                      <a:r>
                        <a:rPr lang="ko-KR" altLang="en-US" sz="800" b="0" i="0" u="none" strike="noStrike" smtClean="0">
                          <a:effectLst/>
                          <a:latin typeface="굴림" pitchFamily="50" charset="-127"/>
                          <a:ea typeface="굴림" pitchFamily="50" charset="-127"/>
                          <a:cs typeface="Arial" pitchFamily="34" charset="0"/>
                        </a:rPr>
                        <a:t>년    월    일</a:t>
                      </a:r>
                      <a:endParaRPr lang="ko-KR" altLang="en-US" sz="800" b="0" i="0" u="none" strike="noStrike" dirty="0">
                        <a:effectLst/>
                        <a:latin typeface="굴림" pitchFamily="50" charset="-127"/>
                        <a:ea typeface="굴림" pitchFamily="50" charset="-127"/>
                        <a:cs typeface="Arial" pitchFamily="34" charset="0"/>
                      </a:endParaRPr>
                    </a:p>
                  </a:txBody>
                  <a:tcPr marL="3659" marR="3659" marT="36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ko-KR" altLang="en-US" sz="800" b="0" i="0" u="none" strike="noStrike">
                        <a:effectLst/>
                        <a:latin typeface="굴림" pitchFamily="50" charset="-127"/>
                        <a:ea typeface="굴림" pitchFamily="50" charset="-127"/>
                        <a:cs typeface="Arial" pitchFamily="34" charset="0"/>
                      </a:endParaRPr>
                    </a:p>
                  </a:txBody>
                  <a:tcPr marL="3659" marR="3659" marT="365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ko-KR" altLang="en-US" sz="800" b="0" i="0" u="none" strike="noStrike" dirty="0">
                        <a:effectLst/>
                        <a:latin typeface="굴림" pitchFamily="50" charset="-127"/>
                        <a:ea typeface="굴림" pitchFamily="50" charset="-127"/>
                        <a:cs typeface="Arial" pitchFamily="34" charset="0"/>
                      </a:endParaRPr>
                    </a:p>
                  </a:txBody>
                  <a:tcPr marL="3659" marR="3659" marT="365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ko-KR" altLang="en-US" sz="800" b="0" i="0" u="none" strike="noStrike" dirty="0">
                        <a:effectLst/>
                        <a:latin typeface="굴림" pitchFamily="50" charset="-127"/>
                        <a:ea typeface="굴림" pitchFamily="50" charset="-127"/>
                        <a:cs typeface="Arial" pitchFamily="34" charset="0"/>
                      </a:endParaRPr>
                    </a:p>
                  </a:txBody>
                  <a:tcPr marL="3659" marR="3659" marT="365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ko-KR" altLang="en-US" sz="800" b="0" i="0" u="none" strike="noStrike" dirty="0">
                        <a:effectLst/>
                        <a:latin typeface="굴림" pitchFamily="50" charset="-127"/>
                        <a:ea typeface="굴림" pitchFamily="50" charset="-127"/>
                        <a:cs typeface="Arial" pitchFamily="34" charset="0"/>
                      </a:endParaRPr>
                    </a:p>
                  </a:txBody>
                  <a:tcPr marL="3659" marR="3659" marT="36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800"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3659" marR="3659" marT="36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 marL="3659" marR="3659" marT="36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5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 marL="3659" marR="3659" marT="36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ko-KR" altLang="en-US" sz="800" b="0" i="0" u="none" strike="noStrike" dirty="0">
                        <a:effectLst/>
                        <a:latin typeface="굴림" pitchFamily="50" charset="-127"/>
                        <a:ea typeface="굴림" pitchFamily="50" charset="-127"/>
                        <a:cs typeface="Arial" pitchFamily="34" charset="0"/>
                      </a:endParaRPr>
                    </a:p>
                  </a:txBody>
                  <a:tcPr marL="3659" marR="3659" marT="36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14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 marL="3659" marR="3659" marT="36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310089">
                <a:tc gridSpan="2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11">
                  <a:txBody>
                    <a:bodyPr/>
                    <a:lstStyle/>
                    <a:p>
                      <a:pPr algn="ctr" fontAlgn="ctr"/>
                      <a:r>
                        <a:rPr lang="ko-KR" altLang="en-US" sz="800" b="0" i="0" u="none" strike="noStrike" smtClean="0">
                          <a:effectLst/>
                          <a:latin typeface="굴림" pitchFamily="50" charset="-127"/>
                          <a:ea typeface="굴림" pitchFamily="50" charset="-127"/>
                          <a:cs typeface="Arial" pitchFamily="34" charset="0"/>
                        </a:rPr>
                        <a:t>년    월    일</a:t>
                      </a:r>
                      <a:endParaRPr lang="ko-KR" altLang="en-US" sz="800" b="0" i="0" u="none" strike="noStrike" dirty="0">
                        <a:effectLst/>
                        <a:latin typeface="굴림" pitchFamily="50" charset="-127"/>
                        <a:ea typeface="굴림" pitchFamily="50" charset="-127"/>
                        <a:cs typeface="Arial" pitchFamily="34" charset="0"/>
                      </a:endParaRPr>
                    </a:p>
                  </a:txBody>
                  <a:tcPr marL="3659" marR="3659" marT="36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ko-KR" altLang="en-US" sz="800" b="0" i="0" u="none" strike="noStrike">
                        <a:effectLst/>
                        <a:latin typeface="굴림" pitchFamily="50" charset="-127"/>
                        <a:ea typeface="굴림" pitchFamily="50" charset="-127"/>
                        <a:cs typeface="Arial" pitchFamily="34" charset="0"/>
                      </a:endParaRPr>
                    </a:p>
                  </a:txBody>
                  <a:tcPr marL="3659" marR="3659" marT="365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ko-KR" altLang="en-US" sz="800" b="0" i="0" u="none" strike="noStrike">
                        <a:effectLst/>
                        <a:latin typeface="굴림" pitchFamily="50" charset="-127"/>
                        <a:ea typeface="굴림" pitchFamily="50" charset="-127"/>
                        <a:cs typeface="Arial" pitchFamily="34" charset="0"/>
                      </a:endParaRPr>
                    </a:p>
                  </a:txBody>
                  <a:tcPr marL="3659" marR="3659" marT="365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ko-KR" altLang="en-US" sz="800" b="0" i="0" u="none" strike="noStrike" dirty="0">
                        <a:effectLst/>
                        <a:latin typeface="굴림" pitchFamily="50" charset="-127"/>
                        <a:ea typeface="굴림" pitchFamily="50" charset="-127"/>
                        <a:cs typeface="Arial" pitchFamily="34" charset="0"/>
                      </a:endParaRPr>
                    </a:p>
                  </a:txBody>
                  <a:tcPr marL="3659" marR="3659" marT="365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ko-KR" altLang="en-US" sz="800" b="0" i="0" u="none" strike="noStrike" dirty="0">
                        <a:effectLst/>
                        <a:latin typeface="굴림" pitchFamily="50" charset="-127"/>
                        <a:ea typeface="굴림" pitchFamily="50" charset="-127"/>
                        <a:cs typeface="Arial" pitchFamily="34" charset="0"/>
                      </a:endParaRPr>
                    </a:p>
                  </a:txBody>
                  <a:tcPr marL="3659" marR="3659" marT="36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800"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3659" marR="3659" marT="36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 marL="3659" marR="3659" marT="36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5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 marL="3659" marR="3659" marT="36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ko-KR" altLang="en-US" sz="800" b="0" i="0" u="none" strike="noStrike" dirty="0">
                        <a:effectLst/>
                        <a:latin typeface="굴림" pitchFamily="50" charset="-127"/>
                        <a:ea typeface="굴림" pitchFamily="50" charset="-127"/>
                        <a:cs typeface="Arial" pitchFamily="34" charset="0"/>
                      </a:endParaRPr>
                    </a:p>
                  </a:txBody>
                  <a:tcPr marL="3659" marR="3659" marT="36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14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 marL="3659" marR="3659" marT="36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직사각형 1"/>
          <p:cNvSpPr/>
          <p:nvPr/>
        </p:nvSpPr>
        <p:spPr>
          <a:xfrm>
            <a:off x="92249" y="915219"/>
            <a:ext cx="1296144" cy="172819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65373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표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1087908"/>
              </p:ext>
            </p:extLst>
          </p:nvPr>
        </p:nvGraphicFramePr>
        <p:xfrm>
          <a:off x="11956" y="1"/>
          <a:ext cx="6833344" cy="9853411"/>
        </p:xfrm>
        <a:graphic>
          <a:graphicData uri="http://schemas.openxmlformats.org/drawingml/2006/table">
            <a:tbl>
              <a:tblPr/>
              <a:tblGrid>
                <a:gridCol w="6833344"/>
              </a:tblGrid>
              <a:tr h="593393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2000" b="1" i="0" u="none" strike="noStrike" dirty="0">
                          <a:effectLst/>
                          <a:latin typeface="굴림" pitchFamily="50" charset="-127"/>
                          <a:ea typeface="굴림" pitchFamily="50" charset="-127"/>
                          <a:cs typeface="Arial" pitchFamily="34" charset="0"/>
                        </a:rPr>
                        <a:t>자  기  소  </a:t>
                      </a:r>
                      <a:r>
                        <a:rPr lang="ko-KR" altLang="en-US" sz="2000" b="1" i="0" u="none" strike="noStrike">
                          <a:effectLst/>
                          <a:latin typeface="굴림" pitchFamily="50" charset="-127"/>
                          <a:ea typeface="굴림" pitchFamily="50" charset="-127"/>
                          <a:cs typeface="Arial" pitchFamily="34" charset="0"/>
                        </a:rPr>
                        <a:t>개  </a:t>
                      </a:r>
                      <a:r>
                        <a:rPr lang="ko-KR" altLang="en-US" sz="2000" b="1" i="0" u="none" strike="noStrike" smtClean="0">
                          <a:effectLst/>
                          <a:latin typeface="굴림" pitchFamily="50" charset="-127"/>
                          <a:ea typeface="굴림" pitchFamily="50" charset="-127"/>
                          <a:cs typeface="Arial" pitchFamily="34" charset="0"/>
                        </a:rPr>
                        <a:t>서</a:t>
                      </a:r>
                      <a:endParaRPr lang="ko-KR" altLang="en-US" sz="2000" b="1" i="0" u="none" strike="noStrike" dirty="0">
                        <a:effectLst/>
                        <a:latin typeface="굴림" pitchFamily="50" charset="-127"/>
                        <a:ea typeface="굴림" pitchFamily="50" charset="-127"/>
                        <a:cs typeface="Arial" pitchFamily="34" charset="0"/>
                      </a:endParaRPr>
                    </a:p>
                  </a:txBody>
                  <a:tcPr marL="3577" marR="3577" marT="35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04904">
                <a:tc>
                  <a:txBody>
                    <a:bodyPr/>
                    <a:lstStyle/>
                    <a:p>
                      <a:pPr algn="l" fontAlgn="ctr"/>
                      <a:endParaRPr lang="ko-KR" altLang="en-US" sz="500" b="0" i="0" u="none" strike="noStrike" dirty="0">
                        <a:effectLst/>
                        <a:latin typeface="굴림" pitchFamily="50" charset="-127"/>
                        <a:ea typeface="굴림" pitchFamily="50" charset="-127"/>
                        <a:cs typeface="Arial" pitchFamily="34" charset="0"/>
                      </a:endParaRPr>
                    </a:p>
                  </a:txBody>
                  <a:tcPr marL="3577" marR="3577" marT="35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0599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800" b="1" i="0" u="none" strike="noStrike" dirty="0" smtClean="0">
                          <a:effectLst/>
                          <a:latin typeface="굴림" pitchFamily="50" charset="-127"/>
                          <a:ea typeface="굴림" pitchFamily="50" charset="-127"/>
                          <a:cs typeface="Arial" pitchFamily="34" charset="0"/>
                        </a:rPr>
                        <a:t>  1</a:t>
                      </a:r>
                      <a:r>
                        <a:rPr lang="en-US" altLang="ko-KR" sz="800" b="1" i="0" u="none" strike="noStrike">
                          <a:effectLst/>
                          <a:latin typeface="굴림" pitchFamily="50" charset="-127"/>
                          <a:ea typeface="굴림" pitchFamily="50" charset="-127"/>
                          <a:cs typeface="Arial" pitchFamily="34" charset="0"/>
                        </a:rPr>
                        <a:t>. </a:t>
                      </a:r>
                      <a:r>
                        <a:rPr lang="ko-KR" altLang="en-US" sz="800" b="1" i="0" u="none" strike="noStrike" smtClean="0">
                          <a:effectLst/>
                          <a:latin typeface="굴림" pitchFamily="50" charset="-127"/>
                          <a:ea typeface="굴림" pitchFamily="50" charset="-127"/>
                          <a:cs typeface="Arial" pitchFamily="34" charset="0"/>
                        </a:rPr>
                        <a:t>본인의 성격 및 장단점</a:t>
                      </a:r>
                      <a:endParaRPr lang="en-US" altLang="ko-KR" sz="800" b="1" i="0" u="none" strike="noStrike" dirty="0">
                        <a:effectLst/>
                        <a:latin typeface="굴림" pitchFamily="50" charset="-127"/>
                        <a:ea typeface="굴림" pitchFamily="50" charset="-127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448000">
                <a:tc>
                  <a:txBody>
                    <a:bodyPr/>
                    <a:lstStyle/>
                    <a:p>
                      <a:pPr algn="l" fontAlgn="ctr"/>
                      <a:endParaRPr lang="en-US" altLang="ko-KR" sz="800" b="0" i="0" u="none" strike="noStrike" dirty="0" smtClean="0">
                        <a:effectLst/>
                        <a:latin typeface="굴림" pitchFamily="50" charset="-127"/>
                        <a:ea typeface="굴림" pitchFamily="50" charset="-127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2385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800" b="1" i="0" u="none" strike="noStrike" dirty="0" smtClean="0">
                          <a:effectLst/>
                          <a:latin typeface="굴림" pitchFamily="50" charset="-127"/>
                          <a:ea typeface="굴림" pitchFamily="50" charset="-127"/>
                          <a:cs typeface="Arial" pitchFamily="34" charset="0"/>
                        </a:rPr>
                        <a:t>  2</a:t>
                      </a:r>
                      <a:r>
                        <a:rPr lang="en-US" altLang="ko-KR" sz="800" b="1" i="0" u="none" strike="noStrike">
                          <a:effectLst/>
                          <a:latin typeface="굴림" pitchFamily="50" charset="-127"/>
                          <a:ea typeface="굴림" pitchFamily="50" charset="-127"/>
                          <a:cs typeface="Arial" pitchFamily="34" charset="0"/>
                        </a:rPr>
                        <a:t>. </a:t>
                      </a:r>
                      <a:r>
                        <a:rPr lang="ko-KR" altLang="en-US" sz="800" b="1" i="0" u="none" strike="noStrike" smtClean="0">
                          <a:effectLst/>
                          <a:latin typeface="굴림" pitchFamily="50" charset="-127"/>
                          <a:ea typeface="굴림" pitchFamily="50" charset="-127"/>
                          <a:cs typeface="Arial" pitchFamily="34" charset="0"/>
                        </a:rPr>
                        <a:t>회사 지원동기와 직무 지원동기</a:t>
                      </a:r>
                      <a:endParaRPr lang="en-US" altLang="ko-KR" sz="800" b="1" i="0" u="none" strike="noStrike" dirty="0">
                        <a:effectLst/>
                        <a:latin typeface="굴림" pitchFamily="50" charset="-127"/>
                        <a:ea typeface="굴림" pitchFamily="50" charset="-127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556000">
                <a:tc>
                  <a:txBody>
                    <a:bodyPr/>
                    <a:lstStyle/>
                    <a:p>
                      <a:pPr algn="l" fontAlgn="ctr"/>
                      <a:endParaRPr lang="ko-KR" altLang="en-US" sz="800" b="0" i="0" u="none" strike="noStrike" dirty="0">
                        <a:effectLst/>
                        <a:latin typeface="굴림" pitchFamily="50" charset="-127"/>
                        <a:ea typeface="굴림" pitchFamily="50" charset="-127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0599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800" b="1" i="0" u="none" strike="noStrike" dirty="0" smtClean="0">
                          <a:effectLst/>
                          <a:latin typeface="굴림" pitchFamily="50" charset="-127"/>
                          <a:ea typeface="굴림" pitchFamily="50" charset="-127"/>
                          <a:cs typeface="Arial" pitchFamily="34" charset="0"/>
                        </a:rPr>
                        <a:t>  3</a:t>
                      </a:r>
                      <a:r>
                        <a:rPr lang="en-US" altLang="ko-KR" sz="800" b="1" i="0" u="none" strike="noStrike">
                          <a:effectLst/>
                          <a:latin typeface="굴림" pitchFamily="50" charset="-127"/>
                          <a:ea typeface="굴림" pitchFamily="50" charset="-127"/>
                          <a:cs typeface="Arial" pitchFamily="34" charset="0"/>
                        </a:rPr>
                        <a:t>. </a:t>
                      </a:r>
                      <a:r>
                        <a:rPr lang="ko-KR" altLang="en-US" sz="800" b="1" i="0" u="none" strike="noStrike" smtClean="0">
                          <a:effectLst/>
                          <a:latin typeface="굴림" pitchFamily="50" charset="-127"/>
                          <a:ea typeface="굴림" pitchFamily="50" charset="-127"/>
                          <a:cs typeface="Arial" pitchFamily="34" charset="0"/>
                        </a:rPr>
                        <a:t>본인이 지원한 직무에 대해 적합한 인재인 사유</a:t>
                      </a:r>
                      <a:r>
                        <a:rPr lang="en-US" altLang="ko-KR" sz="800" b="1" i="0" u="none" strike="noStrike" smtClean="0">
                          <a:effectLst/>
                          <a:latin typeface="굴림" pitchFamily="50" charset="-127"/>
                          <a:ea typeface="굴림" pitchFamily="50" charset="-127"/>
                          <a:cs typeface="Arial" pitchFamily="34" charset="0"/>
                        </a:rPr>
                        <a:t>(</a:t>
                      </a:r>
                      <a:r>
                        <a:rPr lang="ko-KR" altLang="en-US" sz="800" b="1" i="0" u="none" strike="noStrike" smtClean="0">
                          <a:effectLst/>
                          <a:latin typeface="굴림" pitchFamily="50" charset="-127"/>
                          <a:ea typeface="굴림" pitchFamily="50" charset="-127"/>
                          <a:cs typeface="Arial" pitchFamily="34" charset="0"/>
                        </a:rPr>
                        <a:t>해당 직무를 잘하기 위해 준비했거나</a:t>
                      </a:r>
                      <a:r>
                        <a:rPr lang="en-US" altLang="ko-KR" sz="800" b="1" i="0" u="none" strike="noStrike" smtClean="0">
                          <a:effectLst/>
                          <a:latin typeface="굴림" pitchFamily="50" charset="-127"/>
                          <a:ea typeface="굴림" pitchFamily="50" charset="-127"/>
                          <a:cs typeface="Arial" pitchFamily="34" charset="0"/>
                        </a:rPr>
                        <a:t>, </a:t>
                      </a:r>
                      <a:r>
                        <a:rPr lang="ko-KR" altLang="en-US" sz="800" b="1" i="0" u="none" strike="noStrike" smtClean="0">
                          <a:effectLst/>
                          <a:latin typeface="굴림" pitchFamily="50" charset="-127"/>
                          <a:ea typeface="굴림" pitchFamily="50" charset="-127"/>
                          <a:cs typeface="Arial" pitchFamily="34" charset="0"/>
                        </a:rPr>
                        <a:t>경험한 사례 등</a:t>
                      </a:r>
                      <a:r>
                        <a:rPr lang="en-US" altLang="ko-KR" sz="800" b="1" i="0" u="none" strike="noStrike" smtClean="0">
                          <a:effectLst/>
                          <a:latin typeface="굴림" pitchFamily="50" charset="-127"/>
                          <a:ea typeface="굴림" pitchFamily="50" charset="-127"/>
                          <a:cs typeface="Arial" pitchFamily="34" charset="0"/>
                        </a:rPr>
                        <a:t>)</a:t>
                      </a:r>
                      <a:endParaRPr lang="ko-KR" altLang="en-US" sz="800" b="1" i="0" u="none" strike="noStrike" dirty="0">
                        <a:effectLst/>
                        <a:latin typeface="굴림" pitchFamily="50" charset="-127"/>
                        <a:ea typeface="굴림" pitchFamily="50" charset="-127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880000">
                <a:tc>
                  <a:txBody>
                    <a:bodyPr/>
                    <a:lstStyle/>
                    <a:p>
                      <a:pPr algn="l" fontAlgn="ctr"/>
                      <a:endParaRPr lang="ko-KR" altLang="en-US" sz="800" b="0" i="0" u="none" strike="noStrike" dirty="0">
                        <a:effectLst/>
                        <a:latin typeface="굴림" pitchFamily="50" charset="-127"/>
                        <a:ea typeface="굴림" pitchFamily="50" charset="-127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7531">
                <a:tc>
                  <a:txBody>
                    <a:bodyPr/>
                    <a:lstStyle/>
                    <a:p>
                      <a:pPr algn="r" fontAlgn="ctr"/>
                      <a:endParaRPr lang="ko-KR" altLang="en-US" sz="1050" b="1" i="0" u="none" strike="noStrike" dirty="0">
                        <a:effectLst/>
                        <a:latin typeface="굴림" pitchFamily="50" charset="-127"/>
                        <a:ea typeface="굴림" pitchFamily="50" charset="-127"/>
                        <a:cs typeface="Arial" pitchFamily="34" charset="0"/>
                      </a:endParaRPr>
                    </a:p>
                  </a:txBody>
                  <a:tcPr marL="3577" marR="3577" marT="357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60875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341</TotalTime>
  <Words>192</Words>
  <Application>Microsoft Office PowerPoint</Application>
  <PresentationFormat>A4 용지(210x297mm)</PresentationFormat>
  <Paragraphs>130</Paragraphs>
  <Slides>2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6" baseType="lpstr">
      <vt:lpstr>굴림</vt:lpstr>
      <vt:lpstr>맑은 고딕</vt:lpstr>
      <vt:lpstr>Arial</vt:lpstr>
      <vt:lpstr>Office 테마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lg</dc:creator>
  <cp:lastModifiedBy>김두진</cp:lastModifiedBy>
  <cp:revision>16</cp:revision>
  <cp:lastPrinted>2015-06-29T02:25:30Z</cp:lastPrinted>
  <dcterms:created xsi:type="dcterms:W3CDTF">2015-06-29T02:15:59Z</dcterms:created>
  <dcterms:modified xsi:type="dcterms:W3CDTF">2020-03-10T07:13:49Z</dcterms:modified>
</cp:coreProperties>
</file>